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94" r:id="rId3"/>
    <p:sldId id="288" r:id="rId4"/>
    <p:sldId id="290" r:id="rId5"/>
    <p:sldId id="286" r:id="rId6"/>
    <p:sldId id="295" r:id="rId7"/>
    <p:sldId id="287" r:id="rId8"/>
    <p:sldId id="297" r:id="rId9"/>
    <p:sldId id="300" r:id="rId10"/>
    <p:sldId id="296" r:id="rId11"/>
    <p:sldId id="301" r:id="rId12"/>
    <p:sldId id="298" r:id="rId13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  <p:extLst>
    <p:ext uri="{521415D9-36F7-43E2-AB2F-B90AF26B5E84}">
      <p14:sectionLst xmlns:p14="http://schemas.microsoft.com/office/powerpoint/2010/main">
        <p14:section name="Default Section" id="{472D32AE-5F74-4EB3-A758-16543919A5AC}">
          <p14:sldIdLst>
            <p14:sldId id="256"/>
            <p14:sldId id="294"/>
            <p14:sldId id="288"/>
            <p14:sldId id="290"/>
            <p14:sldId id="286"/>
            <p14:sldId id="295"/>
            <p14:sldId id="287"/>
            <p14:sldId id="297"/>
            <p14:sldId id="300"/>
            <p14:sldId id="296"/>
            <p14:sldId id="301"/>
            <p14:sldId id="29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īna Bandere" initials="KB" lastIdx="2" clrIdx="0">
    <p:extLst>
      <p:ext uri="{19B8F6BF-5375-455C-9EA6-DF929625EA0E}">
        <p15:presenceInfo xmlns:p15="http://schemas.microsoft.com/office/powerpoint/2012/main" userId="S-1-5-21-1749778131-1238724602-3785634532-12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93" autoAdjust="0"/>
  </p:normalViewPr>
  <p:slideViewPr>
    <p:cSldViewPr snapToGrid="0">
      <p:cViewPr varScale="1">
        <p:scale>
          <a:sx n="76" d="100"/>
          <a:sy n="76" d="100"/>
        </p:scale>
        <p:origin x="16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83C7C4-2D9E-45D9-A27C-4B01F29B4075}" type="doc">
      <dgm:prSet loTypeId="urn:microsoft.com/office/officeart/2005/8/layout/hList9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7C9018A3-2BC7-4EF6-823E-4F5F69BDAD86}">
      <dgm:prSet phldrT="[Text]" custT="1"/>
      <dgm:spPr/>
      <dgm:t>
        <a:bodyPr/>
        <a:lstStyle/>
        <a:p>
          <a:r>
            <a:rPr lang="en-US" sz="1200"/>
            <a:t>LNB</a:t>
          </a:r>
          <a:endParaRPr lang="lv-LV" sz="1200"/>
        </a:p>
      </dgm:t>
    </dgm:pt>
    <dgm:pt modelId="{D0CEA8A9-569D-4BFB-8321-630EBB63ABCC}" type="parTrans" cxnId="{D8495C6D-247E-4862-96D5-2BF73E0170BF}">
      <dgm:prSet/>
      <dgm:spPr/>
      <dgm:t>
        <a:bodyPr/>
        <a:lstStyle/>
        <a:p>
          <a:endParaRPr lang="lv-LV"/>
        </a:p>
      </dgm:t>
    </dgm:pt>
    <dgm:pt modelId="{55266861-3672-4D7F-8957-E7CA9160ED9E}" type="sibTrans" cxnId="{D8495C6D-247E-4862-96D5-2BF73E0170BF}">
      <dgm:prSet/>
      <dgm:spPr/>
      <dgm:t>
        <a:bodyPr/>
        <a:lstStyle/>
        <a:p>
          <a:endParaRPr lang="lv-LV"/>
        </a:p>
      </dgm:t>
    </dgm:pt>
    <dgm:pt modelId="{5B943D26-50C5-4971-B409-91EC24D4D401}">
      <dgm:prSet phldrT="[Text]" custT="1"/>
      <dgm:spPr/>
      <dgm:t>
        <a:bodyPr/>
        <a:lstStyle/>
        <a:p>
          <a:r>
            <a:rPr lang="lv-LV" sz="800"/>
            <a:t>izdevumu digitalizēš</a:t>
          </a:r>
          <a:r>
            <a:rPr lang="en-US" sz="800"/>
            <a:t>.</a:t>
          </a:r>
          <a:endParaRPr lang="lv-LV" sz="800"/>
        </a:p>
      </dgm:t>
    </dgm:pt>
    <dgm:pt modelId="{DBF17CF0-9C7A-40E5-9BA6-EB530915E61B}" type="parTrans" cxnId="{087E9F6F-A394-4F69-AFDB-A173F651785C}">
      <dgm:prSet/>
      <dgm:spPr/>
      <dgm:t>
        <a:bodyPr/>
        <a:lstStyle/>
        <a:p>
          <a:endParaRPr lang="lv-LV"/>
        </a:p>
      </dgm:t>
    </dgm:pt>
    <dgm:pt modelId="{595D71A1-58A8-41E1-A9EF-C2D2ED27CBC5}" type="sibTrans" cxnId="{087E9F6F-A394-4F69-AFDB-A173F651785C}">
      <dgm:prSet/>
      <dgm:spPr/>
      <dgm:t>
        <a:bodyPr/>
        <a:lstStyle/>
        <a:p>
          <a:endParaRPr lang="lv-LV"/>
        </a:p>
      </dgm:t>
    </dgm:pt>
    <dgm:pt modelId="{3D5AB4AC-EA62-440B-B203-782F95BC43BB}">
      <dgm:prSet phldrT="[Text]" custT="1"/>
      <dgm:spPr/>
      <dgm:t>
        <a:bodyPr/>
        <a:lstStyle/>
        <a:p>
          <a:r>
            <a:rPr lang="lv-LV" sz="800"/>
            <a:t>digitāli radīto uzkrāšana</a:t>
          </a:r>
          <a:r>
            <a:rPr lang="en-US" sz="800"/>
            <a:t>, </a:t>
          </a:r>
          <a:r>
            <a:rPr lang="lv-LV" sz="800"/>
            <a:t>rasmošana</a:t>
          </a:r>
        </a:p>
      </dgm:t>
    </dgm:pt>
    <dgm:pt modelId="{44A83BF7-2AA4-4AA5-A0EF-FDF5C43ED304}" type="parTrans" cxnId="{1C07A984-803A-44DD-829D-DBD486CFE86C}">
      <dgm:prSet/>
      <dgm:spPr/>
      <dgm:t>
        <a:bodyPr/>
        <a:lstStyle/>
        <a:p>
          <a:endParaRPr lang="lv-LV"/>
        </a:p>
      </dgm:t>
    </dgm:pt>
    <dgm:pt modelId="{8E9E52A7-86D4-421A-BD6B-E644C4789C47}" type="sibTrans" cxnId="{1C07A984-803A-44DD-829D-DBD486CFE86C}">
      <dgm:prSet/>
      <dgm:spPr/>
      <dgm:t>
        <a:bodyPr/>
        <a:lstStyle/>
        <a:p>
          <a:endParaRPr lang="lv-LV"/>
        </a:p>
      </dgm:t>
    </dgm:pt>
    <dgm:pt modelId="{3F32F034-A270-4D4B-BED8-033CE9EB70CA}">
      <dgm:prSet phldrT="[Text]" custT="1"/>
      <dgm:spPr/>
      <dgm:t>
        <a:bodyPr/>
        <a:lstStyle/>
        <a:p>
          <a:r>
            <a:rPr lang="en-US" sz="1200"/>
            <a:t>KISC</a:t>
          </a:r>
          <a:endParaRPr lang="lv-LV" sz="1200"/>
        </a:p>
      </dgm:t>
    </dgm:pt>
    <dgm:pt modelId="{D560ACCB-A815-4E08-9BCD-711A4C437CB9}" type="parTrans" cxnId="{D81DF431-373F-4CAB-93F5-FE0541FDCD20}">
      <dgm:prSet/>
      <dgm:spPr/>
      <dgm:t>
        <a:bodyPr/>
        <a:lstStyle/>
        <a:p>
          <a:endParaRPr lang="lv-LV"/>
        </a:p>
      </dgm:t>
    </dgm:pt>
    <dgm:pt modelId="{24646B8C-15E9-435A-9ADB-1E8A88C5469D}" type="sibTrans" cxnId="{D81DF431-373F-4CAB-93F5-FE0541FDCD20}">
      <dgm:prSet/>
      <dgm:spPr/>
      <dgm:t>
        <a:bodyPr/>
        <a:lstStyle/>
        <a:p>
          <a:endParaRPr lang="lv-LV"/>
        </a:p>
      </dgm:t>
    </dgm:pt>
    <dgm:pt modelId="{0036ADED-38A5-4DA7-94F3-E598CFD9148E}">
      <dgm:prSet phldrT="[Text]" custT="1"/>
      <dgm:spPr/>
      <dgm:t>
        <a:bodyPr/>
        <a:lstStyle/>
        <a:p>
          <a:r>
            <a:rPr lang="lv-LV" sz="800" dirty="0"/>
            <a:t>telpisku priekšmetu digitalizēš</a:t>
          </a:r>
          <a:r>
            <a:rPr lang="en-US" sz="800" dirty="0"/>
            <a:t>.</a:t>
          </a:r>
          <a:endParaRPr lang="lv-LV" sz="800" dirty="0"/>
        </a:p>
      </dgm:t>
    </dgm:pt>
    <dgm:pt modelId="{5B727580-6C42-4AC0-9449-B1224B61D40E}" type="parTrans" cxnId="{B1E5F13F-D3CC-447B-B788-7B4322E6E59B}">
      <dgm:prSet/>
      <dgm:spPr/>
      <dgm:t>
        <a:bodyPr/>
        <a:lstStyle/>
        <a:p>
          <a:endParaRPr lang="lv-LV"/>
        </a:p>
      </dgm:t>
    </dgm:pt>
    <dgm:pt modelId="{47695FF7-5CC2-4FB2-9AE2-FD4A73BAB766}" type="sibTrans" cxnId="{B1E5F13F-D3CC-447B-B788-7B4322E6E59B}">
      <dgm:prSet/>
      <dgm:spPr/>
      <dgm:t>
        <a:bodyPr/>
        <a:lstStyle/>
        <a:p>
          <a:endParaRPr lang="lv-LV"/>
        </a:p>
      </dgm:t>
    </dgm:pt>
    <dgm:pt modelId="{F8360CAE-EF79-4BF8-AF59-286BF35DECFA}">
      <dgm:prSet phldrT="[Text]" custT="1"/>
      <dgm:spPr/>
      <dgm:t>
        <a:bodyPr/>
        <a:lstStyle/>
        <a:p>
          <a:r>
            <a:rPr lang="lv-LV" sz="800" dirty="0"/>
            <a:t>jaunrades digitālā dokumentēš</a:t>
          </a:r>
          <a:r>
            <a:rPr lang="en-US" sz="800" dirty="0"/>
            <a:t>.</a:t>
          </a:r>
          <a:endParaRPr lang="lv-LV" sz="800" dirty="0"/>
        </a:p>
      </dgm:t>
    </dgm:pt>
    <dgm:pt modelId="{A6952A44-33BA-4912-82B1-F9ABC7E904A4}" type="parTrans" cxnId="{D7BEF2E2-F2EE-4550-A140-E1F5E1CBC55D}">
      <dgm:prSet/>
      <dgm:spPr/>
      <dgm:t>
        <a:bodyPr/>
        <a:lstStyle/>
        <a:p>
          <a:endParaRPr lang="lv-LV"/>
        </a:p>
      </dgm:t>
    </dgm:pt>
    <dgm:pt modelId="{F0927F18-58E7-4E3D-9260-E55A9F3804AE}" type="sibTrans" cxnId="{D7BEF2E2-F2EE-4550-A140-E1F5E1CBC55D}">
      <dgm:prSet/>
      <dgm:spPr/>
      <dgm:t>
        <a:bodyPr/>
        <a:lstStyle/>
        <a:p>
          <a:endParaRPr lang="lv-LV"/>
        </a:p>
      </dgm:t>
    </dgm:pt>
    <dgm:pt modelId="{57080686-2C18-4CE6-81E9-8101C9260DFE}">
      <dgm:prSet phldrT="[Text]" custT="1"/>
      <dgm:spPr/>
      <dgm:t>
        <a:bodyPr/>
        <a:lstStyle/>
        <a:p>
          <a:r>
            <a:rPr lang="en-US" sz="800"/>
            <a:t>DO </a:t>
          </a:r>
          <a:r>
            <a:rPr lang="lv-LV" sz="800"/>
            <a:t>pārvaldība</a:t>
          </a:r>
        </a:p>
      </dgm:t>
    </dgm:pt>
    <dgm:pt modelId="{3750095D-53D9-4BB9-B4A7-CE9584E1D847}" type="parTrans" cxnId="{E30E8CDA-F01E-46B4-8162-306DFD51483B}">
      <dgm:prSet/>
      <dgm:spPr/>
      <dgm:t>
        <a:bodyPr/>
        <a:lstStyle/>
        <a:p>
          <a:endParaRPr lang="lv-LV"/>
        </a:p>
      </dgm:t>
    </dgm:pt>
    <dgm:pt modelId="{4139B311-232A-49E5-80BD-6490AC03C756}" type="sibTrans" cxnId="{E30E8CDA-F01E-46B4-8162-306DFD51483B}">
      <dgm:prSet/>
      <dgm:spPr/>
      <dgm:t>
        <a:bodyPr/>
        <a:lstStyle/>
        <a:p>
          <a:endParaRPr lang="lv-LV"/>
        </a:p>
      </dgm:t>
    </dgm:pt>
    <dgm:pt modelId="{F83A7808-7AC6-49F2-BD28-96CAF22F8BC1}">
      <dgm:prSet phldrT="[Text]" custT="1"/>
      <dgm:spPr/>
      <dgm:t>
        <a:bodyPr/>
        <a:lstStyle/>
        <a:p>
          <a:r>
            <a:rPr lang="lv-LV" sz="800"/>
            <a:t>atsauces datu pārvaldība</a:t>
          </a:r>
        </a:p>
      </dgm:t>
    </dgm:pt>
    <dgm:pt modelId="{917F9514-A974-478E-AC7C-7B5714F82EE6}" type="parTrans" cxnId="{2569F4EB-C842-4BE5-B6C5-87950B0E3A8B}">
      <dgm:prSet/>
      <dgm:spPr/>
      <dgm:t>
        <a:bodyPr/>
        <a:lstStyle/>
        <a:p>
          <a:endParaRPr lang="lv-LV"/>
        </a:p>
      </dgm:t>
    </dgm:pt>
    <dgm:pt modelId="{51223E4D-8A74-4F7D-898F-FF760A5950D1}" type="sibTrans" cxnId="{2569F4EB-C842-4BE5-B6C5-87950B0E3A8B}">
      <dgm:prSet/>
      <dgm:spPr/>
      <dgm:t>
        <a:bodyPr/>
        <a:lstStyle/>
        <a:p>
          <a:endParaRPr lang="lv-LV"/>
        </a:p>
      </dgm:t>
    </dgm:pt>
    <dgm:pt modelId="{0D2CD2FA-6CE8-4C9A-AA0F-B434D593400A}">
      <dgm:prSet phldrT="[Text]" custT="1"/>
      <dgm:spPr/>
      <dgm:t>
        <a:bodyPr/>
        <a:lstStyle/>
        <a:p>
          <a:r>
            <a:rPr lang="lv-LV" sz="800"/>
            <a:t>digitālā satura bagātināš</a:t>
          </a:r>
          <a:r>
            <a:rPr lang="en-US" sz="800"/>
            <a:t>.</a:t>
          </a:r>
          <a:endParaRPr lang="lv-LV" sz="800"/>
        </a:p>
      </dgm:t>
    </dgm:pt>
    <dgm:pt modelId="{BFFA77DC-C95B-4851-8783-C0B8FA14FA75}" type="parTrans" cxnId="{3543B45C-779C-4E4F-B4BA-8696936707D6}">
      <dgm:prSet/>
      <dgm:spPr/>
      <dgm:t>
        <a:bodyPr/>
        <a:lstStyle/>
        <a:p>
          <a:endParaRPr lang="lv-LV"/>
        </a:p>
      </dgm:t>
    </dgm:pt>
    <dgm:pt modelId="{2CDCBD0D-EBD8-4332-B0A7-3F2CE7681030}" type="sibTrans" cxnId="{3543B45C-779C-4E4F-B4BA-8696936707D6}">
      <dgm:prSet/>
      <dgm:spPr/>
      <dgm:t>
        <a:bodyPr/>
        <a:lstStyle/>
        <a:p>
          <a:endParaRPr lang="lv-LV"/>
        </a:p>
      </dgm:t>
    </dgm:pt>
    <dgm:pt modelId="{F2859B67-33D6-4197-93D5-1F339BA6C011}">
      <dgm:prSet phldrT="[Text]" custT="1"/>
      <dgm:spPr/>
      <dgm:t>
        <a:bodyPr/>
        <a:lstStyle/>
        <a:p>
          <a:r>
            <a:rPr lang="lv-LV" sz="800"/>
            <a:t>izplatīšana sadarbības partneru </a:t>
          </a:r>
          <a:r>
            <a:rPr lang="en-US" sz="800"/>
            <a:t>IS</a:t>
          </a:r>
          <a:endParaRPr lang="lv-LV" sz="800"/>
        </a:p>
      </dgm:t>
    </dgm:pt>
    <dgm:pt modelId="{168FE4C3-3832-4C1C-B3AA-1E87DE83EDAF}" type="parTrans" cxnId="{0F9CB0E7-3FB1-4D74-9F07-337084D834B2}">
      <dgm:prSet/>
      <dgm:spPr/>
      <dgm:t>
        <a:bodyPr/>
        <a:lstStyle/>
        <a:p>
          <a:endParaRPr lang="lv-LV"/>
        </a:p>
      </dgm:t>
    </dgm:pt>
    <dgm:pt modelId="{44925286-AE87-4328-8593-BD5CBEFED8A9}" type="sibTrans" cxnId="{0F9CB0E7-3FB1-4D74-9F07-337084D834B2}">
      <dgm:prSet/>
      <dgm:spPr/>
      <dgm:t>
        <a:bodyPr/>
        <a:lstStyle/>
        <a:p>
          <a:endParaRPr lang="lv-LV"/>
        </a:p>
      </dgm:t>
    </dgm:pt>
    <dgm:pt modelId="{D41BFB5F-5FB1-4FCC-8B2A-EC56AE66531F}">
      <dgm:prSet phldrT="[Text]" custT="1"/>
      <dgm:spPr/>
      <dgm:t>
        <a:bodyPr/>
        <a:lstStyle/>
        <a:p>
          <a:r>
            <a:rPr lang="lv-LV" sz="800"/>
            <a:t>izplatīšana sabiedrībai</a:t>
          </a:r>
        </a:p>
      </dgm:t>
    </dgm:pt>
    <dgm:pt modelId="{8C22F087-7767-48DE-8F42-B084E7DFB6FE}" type="parTrans" cxnId="{69A23367-6D30-4D3E-A88F-36B7637CC524}">
      <dgm:prSet/>
      <dgm:spPr/>
      <dgm:t>
        <a:bodyPr/>
        <a:lstStyle/>
        <a:p>
          <a:endParaRPr lang="lv-LV"/>
        </a:p>
      </dgm:t>
    </dgm:pt>
    <dgm:pt modelId="{E29D875A-4A47-4F9E-BA81-6601C7C672AF}" type="sibTrans" cxnId="{69A23367-6D30-4D3E-A88F-36B7637CC524}">
      <dgm:prSet/>
      <dgm:spPr/>
      <dgm:t>
        <a:bodyPr/>
        <a:lstStyle/>
        <a:p>
          <a:endParaRPr lang="lv-LV"/>
        </a:p>
      </dgm:t>
    </dgm:pt>
    <dgm:pt modelId="{AB8B0E23-7533-4D0C-BA4A-682B1508DE5C}">
      <dgm:prSet phldrT="[Text]" custT="1"/>
      <dgm:spPr/>
      <dgm:t>
        <a:bodyPr/>
        <a:lstStyle/>
        <a:p>
          <a:r>
            <a:rPr lang="lv-LV" sz="800"/>
            <a:t>komunikāc</a:t>
          </a:r>
          <a:r>
            <a:rPr lang="en-US" sz="800"/>
            <a:t>.,</a:t>
          </a:r>
          <a:r>
            <a:rPr lang="lv-LV" sz="800"/>
            <a:t> mārketings</a:t>
          </a:r>
        </a:p>
      </dgm:t>
    </dgm:pt>
    <dgm:pt modelId="{88207696-1EE5-4E9E-B213-54F489B7605C}" type="parTrans" cxnId="{2247C03F-817F-4F81-BC21-D63ED78B2FE1}">
      <dgm:prSet/>
      <dgm:spPr/>
      <dgm:t>
        <a:bodyPr/>
        <a:lstStyle/>
        <a:p>
          <a:endParaRPr lang="lv-LV"/>
        </a:p>
      </dgm:t>
    </dgm:pt>
    <dgm:pt modelId="{B2746C07-DB84-42D5-85BB-4F18E3FEB0D1}" type="sibTrans" cxnId="{2247C03F-817F-4F81-BC21-D63ED78B2FE1}">
      <dgm:prSet/>
      <dgm:spPr/>
      <dgm:t>
        <a:bodyPr/>
        <a:lstStyle/>
        <a:p>
          <a:endParaRPr lang="lv-LV"/>
        </a:p>
      </dgm:t>
    </dgm:pt>
    <dgm:pt modelId="{DD0884DA-9739-4894-8DCE-1A98D74DEC1D}">
      <dgm:prSet phldrT="[Text]" custT="1"/>
      <dgm:spPr/>
      <dgm:t>
        <a:bodyPr/>
        <a:lstStyle/>
        <a:p>
          <a:r>
            <a:rPr lang="lv-LV" sz="800"/>
            <a:t>izplatīšana komersantiem (inovatīvu produktu  izstrādāt</a:t>
          </a:r>
          <a:r>
            <a:rPr lang="en-US" sz="800"/>
            <a:t>.</a:t>
          </a:r>
          <a:r>
            <a:rPr lang="lv-LV" sz="800"/>
            <a:t>)</a:t>
          </a:r>
        </a:p>
      </dgm:t>
    </dgm:pt>
    <dgm:pt modelId="{4CA17CE3-87D7-4817-B8B2-D01090A9A510}" type="parTrans" cxnId="{F5854FDD-C878-4EBD-BC26-FAAE4543BF51}">
      <dgm:prSet/>
      <dgm:spPr/>
      <dgm:t>
        <a:bodyPr/>
        <a:lstStyle/>
        <a:p>
          <a:endParaRPr lang="lv-LV"/>
        </a:p>
      </dgm:t>
    </dgm:pt>
    <dgm:pt modelId="{077E0083-84B5-4561-915B-71732434B8C8}" type="sibTrans" cxnId="{F5854FDD-C878-4EBD-BC26-FAAE4543BF51}">
      <dgm:prSet/>
      <dgm:spPr/>
      <dgm:t>
        <a:bodyPr/>
        <a:lstStyle/>
        <a:p>
          <a:endParaRPr lang="lv-LV"/>
        </a:p>
      </dgm:t>
    </dgm:pt>
    <dgm:pt modelId="{6DFDA1BE-EFB2-4771-89F7-367BD2C177D0}">
      <dgm:prSet phldrT="[Text]" custT="1"/>
      <dgm:spPr/>
      <dgm:t>
        <a:bodyPr/>
        <a:lstStyle/>
        <a:p>
          <a:r>
            <a:rPr lang="lv-LV" sz="800" dirty="0"/>
            <a:t>vieno</a:t>
          </a:r>
          <a:r>
            <a:rPr lang="en-US" sz="800" dirty="0" err="1"/>
            <a:t>ts</a:t>
          </a:r>
          <a:r>
            <a:rPr lang="lv-LV" sz="800" dirty="0"/>
            <a:t> kontaktp</a:t>
          </a:r>
          <a:r>
            <a:rPr lang="en-US" sz="800" dirty="0"/>
            <a:t>.</a:t>
          </a:r>
          <a:endParaRPr lang="lv-LV" sz="800" dirty="0"/>
        </a:p>
      </dgm:t>
    </dgm:pt>
    <dgm:pt modelId="{FD212F95-E787-4986-8C65-F70862AC2250}" type="parTrans" cxnId="{EF80D857-44D6-44AA-9580-31D749D28069}">
      <dgm:prSet/>
      <dgm:spPr/>
      <dgm:t>
        <a:bodyPr/>
        <a:lstStyle/>
        <a:p>
          <a:endParaRPr lang="lv-LV"/>
        </a:p>
      </dgm:t>
    </dgm:pt>
    <dgm:pt modelId="{EABF0073-AF6B-4E4B-9C3F-4115A49BF119}" type="sibTrans" cxnId="{EF80D857-44D6-44AA-9580-31D749D28069}">
      <dgm:prSet/>
      <dgm:spPr/>
      <dgm:t>
        <a:bodyPr/>
        <a:lstStyle/>
        <a:p>
          <a:endParaRPr lang="lv-LV"/>
        </a:p>
      </dgm:t>
    </dgm:pt>
    <dgm:pt modelId="{AA409D92-899B-476E-B39C-F9431CFADF17}">
      <dgm:prSet phldrT="[Text]" custT="1"/>
      <dgm:spPr/>
      <dgm:t>
        <a:bodyPr/>
        <a:lstStyle/>
        <a:p>
          <a:r>
            <a:rPr lang="en-US" sz="1200"/>
            <a:t>LNA</a:t>
          </a:r>
          <a:endParaRPr lang="lv-LV" sz="1200"/>
        </a:p>
      </dgm:t>
    </dgm:pt>
    <dgm:pt modelId="{2F13FBDC-3621-4C0C-BA9C-3F66A807D440}" type="parTrans" cxnId="{10E48E99-C086-43DD-978E-8CD3A7D00373}">
      <dgm:prSet/>
      <dgm:spPr/>
      <dgm:t>
        <a:bodyPr/>
        <a:lstStyle/>
        <a:p>
          <a:endParaRPr lang="lv-LV"/>
        </a:p>
      </dgm:t>
    </dgm:pt>
    <dgm:pt modelId="{DF5C9F70-7D32-4BC9-B468-D30B54E52D43}" type="sibTrans" cxnId="{10E48E99-C086-43DD-978E-8CD3A7D00373}">
      <dgm:prSet/>
      <dgm:spPr/>
      <dgm:t>
        <a:bodyPr/>
        <a:lstStyle/>
        <a:p>
          <a:endParaRPr lang="lv-LV"/>
        </a:p>
      </dgm:t>
    </dgm:pt>
    <dgm:pt modelId="{2AB77B53-E4A6-4A4F-837D-90BCFAE29C00}">
      <dgm:prSet phldrT="[Text]" custT="1"/>
      <dgm:spPr/>
      <dgm:t>
        <a:bodyPr/>
        <a:lstStyle/>
        <a:p>
          <a:r>
            <a:rPr lang="lv-LV" sz="800"/>
            <a:t>dokumentu digitalizēš</a:t>
          </a:r>
          <a:r>
            <a:rPr lang="en-US" sz="800"/>
            <a:t>.</a:t>
          </a:r>
          <a:endParaRPr lang="lv-LV" sz="800"/>
        </a:p>
      </dgm:t>
    </dgm:pt>
    <dgm:pt modelId="{5E0BEAAA-32FE-4A8D-B3F8-85056E1F7C9C}" type="parTrans" cxnId="{77542339-2AED-4B62-A804-9A9ECCE68EF3}">
      <dgm:prSet/>
      <dgm:spPr/>
      <dgm:t>
        <a:bodyPr/>
        <a:lstStyle/>
        <a:p>
          <a:endParaRPr lang="lv-LV"/>
        </a:p>
      </dgm:t>
    </dgm:pt>
    <dgm:pt modelId="{78261F7D-D398-416B-8BDF-E0E0B5657E71}" type="sibTrans" cxnId="{77542339-2AED-4B62-A804-9A9ECCE68EF3}">
      <dgm:prSet/>
      <dgm:spPr/>
      <dgm:t>
        <a:bodyPr/>
        <a:lstStyle/>
        <a:p>
          <a:endParaRPr lang="lv-LV"/>
        </a:p>
      </dgm:t>
    </dgm:pt>
    <dgm:pt modelId="{B4727473-F225-4ADF-B23F-798C3C18B2A0}">
      <dgm:prSet phldrT="[Text]" custT="1"/>
      <dgm:spPr/>
      <dgm:t>
        <a:bodyPr/>
        <a:lstStyle/>
        <a:p>
          <a:r>
            <a:rPr lang="lv-LV" sz="800"/>
            <a:t>kino materiālu digitalizēš</a:t>
          </a:r>
          <a:r>
            <a:rPr lang="en-US" sz="800"/>
            <a:t>.</a:t>
          </a:r>
          <a:endParaRPr lang="lv-LV" sz="800"/>
        </a:p>
      </dgm:t>
    </dgm:pt>
    <dgm:pt modelId="{70B65B55-87A9-4AD7-820E-E2E4F8B79848}" type="parTrans" cxnId="{051236DC-15AD-4841-9061-C5E7E80168B4}">
      <dgm:prSet/>
      <dgm:spPr/>
      <dgm:t>
        <a:bodyPr/>
        <a:lstStyle/>
        <a:p>
          <a:endParaRPr lang="lv-LV"/>
        </a:p>
      </dgm:t>
    </dgm:pt>
    <dgm:pt modelId="{464DC29F-7F6A-4355-BDEE-99DDDA86AC4F}" type="sibTrans" cxnId="{051236DC-15AD-4841-9061-C5E7E80168B4}">
      <dgm:prSet/>
      <dgm:spPr/>
      <dgm:t>
        <a:bodyPr/>
        <a:lstStyle/>
        <a:p>
          <a:endParaRPr lang="lv-LV"/>
        </a:p>
      </dgm:t>
    </dgm:pt>
    <dgm:pt modelId="{0506142B-84B9-4D8C-98A3-538B01D4CE4F}">
      <dgm:prSet phldrT="[Text]" custT="1"/>
      <dgm:spPr/>
      <dgm:t>
        <a:bodyPr/>
        <a:lstStyle/>
        <a:p>
          <a:r>
            <a:rPr lang="lv-LV" sz="800" dirty="0"/>
            <a:t>digitāli radīto dokumentu uzkrāšana</a:t>
          </a:r>
        </a:p>
      </dgm:t>
    </dgm:pt>
    <dgm:pt modelId="{659ABAE6-55D3-4C2D-9AE7-341D9449BEC1}" type="parTrans" cxnId="{BE1D8C2B-3A62-41E9-A5B4-8D7345D8224D}">
      <dgm:prSet/>
      <dgm:spPr/>
      <dgm:t>
        <a:bodyPr/>
        <a:lstStyle/>
        <a:p>
          <a:endParaRPr lang="lv-LV"/>
        </a:p>
      </dgm:t>
    </dgm:pt>
    <dgm:pt modelId="{A73EE6FA-4E3C-42F0-AC09-458757B63420}" type="sibTrans" cxnId="{BE1D8C2B-3A62-41E9-A5B4-8D7345D8224D}">
      <dgm:prSet/>
      <dgm:spPr/>
      <dgm:t>
        <a:bodyPr/>
        <a:lstStyle/>
        <a:p>
          <a:endParaRPr lang="lv-LV"/>
        </a:p>
      </dgm:t>
    </dgm:pt>
    <dgm:pt modelId="{FC34C654-F11A-4D15-B610-63DE2A7410F3}">
      <dgm:prSet phldrT="[Text]" custT="1"/>
      <dgm:spPr/>
      <dgm:t>
        <a:bodyPr/>
        <a:lstStyle/>
        <a:p>
          <a:r>
            <a:rPr lang="en-US" sz="800"/>
            <a:t>DO </a:t>
          </a:r>
          <a:r>
            <a:rPr lang="lv-LV" sz="800"/>
            <a:t>ilgtermiņa saglabāšana</a:t>
          </a:r>
        </a:p>
      </dgm:t>
    </dgm:pt>
    <dgm:pt modelId="{487EF1C9-6D34-473E-93A1-F3ADADEE48DE}" type="parTrans" cxnId="{AD29E379-C0EC-46EB-B915-055396BB8053}">
      <dgm:prSet/>
      <dgm:spPr/>
      <dgm:t>
        <a:bodyPr/>
        <a:lstStyle/>
        <a:p>
          <a:endParaRPr lang="lv-LV"/>
        </a:p>
      </dgm:t>
    </dgm:pt>
    <dgm:pt modelId="{D9608374-0370-43BB-A5F7-901F7D85980A}" type="sibTrans" cxnId="{AD29E379-C0EC-46EB-B915-055396BB8053}">
      <dgm:prSet/>
      <dgm:spPr/>
      <dgm:t>
        <a:bodyPr/>
        <a:lstStyle/>
        <a:p>
          <a:endParaRPr lang="lv-LV"/>
        </a:p>
      </dgm:t>
    </dgm:pt>
    <dgm:pt modelId="{D70AFA82-7686-4EEF-819E-814036587A92}">
      <dgm:prSet phldrT="[Text]" custT="1"/>
      <dgm:spPr/>
      <dgm:t>
        <a:bodyPr/>
        <a:lstStyle/>
        <a:p>
          <a:r>
            <a:rPr lang="en-US" sz="800" dirty="0"/>
            <a:t>DO</a:t>
          </a:r>
          <a:r>
            <a:rPr lang="lv-LV" sz="800" dirty="0"/>
            <a:t> autortiesību pārvaldība</a:t>
          </a:r>
        </a:p>
      </dgm:t>
    </dgm:pt>
    <dgm:pt modelId="{D24E5E90-69FD-4AAB-B67D-BE82FC47549F}" type="parTrans" cxnId="{3D1AF7AC-5E48-4581-B4BC-0C3063C6FDA7}">
      <dgm:prSet/>
      <dgm:spPr/>
      <dgm:t>
        <a:bodyPr/>
        <a:lstStyle/>
        <a:p>
          <a:endParaRPr lang="lv-LV"/>
        </a:p>
      </dgm:t>
    </dgm:pt>
    <dgm:pt modelId="{A6A203C0-6071-42AD-A840-A16EE99FDC73}" type="sibTrans" cxnId="{3D1AF7AC-5E48-4581-B4BC-0C3063C6FDA7}">
      <dgm:prSet/>
      <dgm:spPr/>
      <dgm:t>
        <a:bodyPr/>
        <a:lstStyle/>
        <a:p>
          <a:endParaRPr lang="lv-LV"/>
        </a:p>
      </dgm:t>
    </dgm:pt>
    <dgm:pt modelId="{937CEC3C-6B34-47B0-BA30-4DD6684FE2D9}">
      <dgm:prSet phldrT="[Text]" custT="1"/>
      <dgm:spPr/>
      <dgm:t>
        <a:bodyPr/>
        <a:lstStyle/>
        <a:p>
          <a:r>
            <a:rPr lang="lv-LV" sz="800"/>
            <a:t>izplatīšana komersantiem (digitālā satura izplatīt</a:t>
          </a:r>
          <a:r>
            <a:rPr lang="en-US" sz="800"/>
            <a:t>.</a:t>
          </a:r>
          <a:r>
            <a:rPr lang="lv-LV" sz="800"/>
            <a:t>)</a:t>
          </a:r>
        </a:p>
      </dgm:t>
    </dgm:pt>
    <dgm:pt modelId="{C01D1487-314B-4945-8816-903DB0730B9D}" type="parTrans" cxnId="{9BC3C495-EC77-49B1-9C16-78A62CC85801}">
      <dgm:prSet/>
      <dgm:spPr/>
      <dgm:t>
        <a:bodyPr/>
        <a:lstStyle/>
        <a:p>
          <a:endParaRPr lang="lv-LV"/>
        </a:p>
      </dgm:t>
    </dgm:pt>
    <dgm:pt modelId="{5759B0D5-8856-4A99-B401-8B14DA74F34B}" type="sibTrans" cxnId="{9BC3C495-EC77-49B1-9C16-78A62CC85801}">
      <dgm:prSet/>
      <dgm:spPr/>
      <dgm:t>
        <a:bodyPr/>
        <a:lstStyle/>
        <a:p>
          <a:endParaRPr lang="lv-LV"/>
        </a:p>
      </dgm:t>
    </dgm:pt>
    <dgm:pt modelId="{98EF6726-867F-4B3C-996E-64538B38C91A}">
      <dgm:prSet phldrT="[Text]" custT="1"/>
      <dgm:spPr/>
      <dgm:t>
        <a:bodyPr/>
        <a:lstStyle/>
        <a:p>
          <a:r>
            <a:rPr lang="en-US" sz="1000"/>
            <a:t>NKMP</a:t>
          </a:r>
          <a:endParaRPr lang="lv-LV" sz="1000"/>
        </a:p>
      </dgm:t>
    </dgm:pt>
    <dgm:pt modelId="{AB64B3E1-08DF-4A97-8450-43271684A3B6}" type="parTrans" cxnId="{305782FE-795F-4436-ABEB-964D2B5A8BAE}">
      <dgm:prSet/>
      <dgm:spPr/>
      <dgm:t>
        <a:bodyPr/>
        <a:lstStyle/>
        <a:p>
          <a:endParaRPr lang="lv-LV"/>
        </a:p>
      </dgm:t>
    </dgm:pt>
    <dgm:pt modelId="{EDBC4EB3-7C37-4D7D-909E-4F0FF51CD9B8}" type="sibTrans" cxnId="{305782FE-795F-4436-ABEB-964D2B5A8BAE}">
      <dgm:prSet/>
      <dgm:spPr/>
      <dgm:t>
        <a:bodyPr/>
        <a:lstStyle/>
        <a:p>
          <a:endParaRPr lang="lv-LV"/>
        </a:p>
      </dgm:t>
    </dgm:pt>
    <dgm:pt modelId="{6494DD60-CFC3-473F-8B54-D0451CAF97B1}">
      <dgm:prSet phldrT="[Text]" custT="1"/>
      <dgm:spPr/>
      <dgm:t>
        <a:bodyPr/>
        <a:lstStyle/>
        <a:p>
          <a:r>
            <a:rPr lang="lv-LV" sz="800"/>
            <a:t>kultūras pieminekļu digitāla dokumentē</a:t>
          </a:r>
          <a:r>
            <a:rPr lang="en-US" sz="800"/>
            <a:t>š</a:t>
          </a:r>
          <a:endParaRPr lang="lv-LV" sz="800"/>
        </a:p>
      </dgm:t>
    </dgm:pt>
    <dgm:pt modelId="{DBFA40AA-5793-4403-B501-5EDB51919925}" type="parTrans" cxnId="{5061CB9C-1A36-4B5A-84B1-34728C33CBBF}">
      <dgm:prSet/>
      <dgm:spPr/>
      <dgm:t>
        <a:bodyPr/>
        <a:lstStyle/>
        <a:p>
          <a:endParaRPr lang="lv-LV"/>
        </a:p>
      </dgm:t>
    </dgm:pt>
    <dgm:pt modelId="{5D2FAAB3-9316-474D-8910-144AABF8A718}" type="sibTrans" cxnId="{5061CB9C-1A36-4B5A-84B1-34728C33CBBF}">
      <dgm:prSet/>
      <dgm:spPr/>
      <dgm:t>
        <a:bodyPr/>
        <a:lstStyle/>
        <a:p>
          <a:endParaRPr lang="lv-LV"/>
        </a:p>
      </dgm:t>
    </dgm:pt>
    <dgm:pt modelId="{CBF02D72-CABF-437A-80B8-6A1CD169C5D7}">
      <dgm:prSet phldrT="[Text]" custT="1"/>
      <dgm:spPr/>
      <dgm:t>
        <a:bodyPr/>
        <a:lstStyle/>
        <a:p>
          <a:r>
            <a:rPr lang="en-US" sz="1000"/>
            <a:t>LNKC</a:t>
          </a:r>
          <a:endParaRPr lang="lv-LV" sz="1000"/>
        </a:p>
      </dgm:t>
    </dgm:pt>
    <dgm:pt modelId="{EF89E4A1-B970-4828-92AF-051312E252D1}" type="parTrans" cxnId="{06E06DDC-DF83-4110-BDF0-B926CA169FDC}">
      <dgm:prSet/>
      <dgm:spPr/>
      <dgm:t>
        <a:bodyPr/>
        <a:lstStyle/>
        <a:p>
          <a:endParaRPr lang="lv-LV"/>
        </a:p>
      </dgm:t>
    </dgm:pt>
    <dgm:pt modelId="{162B4898-C834-44CD-802B-D9B36555CAE5}" type="sibTrans" cxnId="{06E06DDC-DF83-4110-BDF0-B926CA169FDC}">
      <dgm:prSet/>
      <dgm:spPr/>
      <dgm:t>
        <a:bodyPr/>
        <a:lstStyle/>
        <a:p>
          <a:endParaRPr lang="lv-LV"/>
        </a:p>
      </dgm:t>
    </dgm:pt>
    <dgm:pt modelId="{E854F725-BA3A-4A7C-938A-C62C36B80774}">
      <dgm:prSet phldrT="[Text]" custT="1"/>
      <dgm:spPr/>
      <dgm:t>
        <a:bodyPr/>
        <a:lstStyle/>
        <a:p>
          <a:r>
            <a:rPr lang="lv-LV" sz="800"/>
            <a:t>nemateriālā kultūras mantojuma vērtību digitāla dokumentēš</a:t>
          </a:r>
        </a:p>
      </dgm:t>
    </dgm:pt>
    <dgm:pt modelId="{28215A7D-A7C4-4BB2-97CF-FBB1B6C86C99}" type="parTrans" cxnId="{2A85FB89-DA94-4280-ADFA-FF5E91DB5DA4}">
      <dgm:prSet/>
      <dgm:spPr/>
      <dgm:t>
        <a:bodyPr/>
        <a:lstStyle/>
        <a:p>
          <a:endParaRPr lang="lv-LV"/>
        </a:p>
      </dgm:t>
    </dgm:pt>
    <dgm:pt modelId="{657AB9B8-8E79-4A81-86F0-5235280243AF}" type="sibTrans" cxnId="{2A85FB89-DA94-4280-ADFA-FF5E91DB5DA4}">
      <dgm:prSet/>
      <dgm:spPr/>
      <dgm:t>
        <a:bodyPr/>
        <a:lstStyle/>
        <a:p>
          <a:endParaRPr lang="lv-LV"/>
        </a:p>
      </dgm:t>
    </dgm:pt>
    <dgm:pt modelId="{6DF13262-80BF-46DC-BB78-27185A4406B4}" type="pres">
      <dgm:prSet presAssocID="{DF83C7C4-2D9E-45D9-A27C-4B01F29B4075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lv-LV"/>
        </a:p>
      </dgm:t>
    </dgm:pt>
    <dgm:pt modelId="{946C8DF1-A0EA-40C0-A363-8DE80B030692}" type="pres">
      <dgm:prSet presAssocID="{7C9018A3-2BC7-4EF6-823E-4F5F69BDAD86}" presName="posSpace" presStyleCnt="0"/>
      <dgm:spPr/>
    </dgm:pt>
    <dgm:pt modelId="{9D7E1D2F-C7CC-474F-A2CC-4EABC60A06E7}" type="pres">
      <dgm:prSet presAssocID="{7C9018A3-2BC7-4EF6-823E-4F5F69BDAD86}" presName="vertFlow" presStyleCnt="0"/>
      <dgm:spPr/>
    </dgm:pt>
    <dgm:pt modelId="{9E9BDF01-BDD5-43AE-A984-E80DA42B2037}" type="pres">
      <dgm:prSet presAssocID="{7C9018A3-2BC7-4EF6-823E-4F5F69BDAD86}" presName="topSpace" presStyleCnt="0"/>
      <dgm:spPr/>
    </dgm:pt>
    <dgm:pt modelId="{FF3CF31B-8E91-4A31-8CA3-63CAAA29D110}" type="pres">
      <dgm:prSet presAssocID="{7C9018A3-2BC7-4EF6-823E-4F5F69BDAD86}" presName="firstComp" presStyleCnt="0"/>
      <dgm:spPr/>
    </dgm:pt>
    <dgm:pt modelId="{378526AE-5726-4980-820E-E6013E7688DF}" type="pres">
      <dgm:prSet presAssocID="{7C9018A3-2BC7-4EF6-823E-4F5F69BDAD86}" presName="firstChild" presStyleLbl="bgAccFollowNode1" presStyleIdx="0" presStyleCnt="20"/>
      <dgm:spPr/>
      <dgm:t>
        <a:bodyPr/>
        <a:lstStyle/>
        <a:p>
          <a:endParaRPr lang="lv-LV"/>
        </a:p>
      </dgm:t>
    </dgm:pt>
    <dgm:pt modelId="{52182963-18B3-453D-8707-01703266EE2F}" type="pres">
      <dgm:prSet presAssocID="{7C9018A3-2BC7-4EF6-823E-4F5F69BDAD86}" presName="firstChildTx" presStyleLbl="bgAccFollowNode1" presStyleIdx="0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F54AA7F9-02EC-494C-BFFE-4B0A9AC83728}" type="pres">
      <dgm:prSet presAssocID="{3D5AB4AC-EA62-440B-B203-782F95BC43BB}" presName="comp" presStyleCnt="0"/>
      <dgm:spPr/>
    </dgm:pt>
    <dgm:pt modelId="{687F04AD-68A7-44AD-A85E-E691E51CB5D2}" type="pres">
      <dgm:prSet presAssocID="{3D5AB4AC-EA62-440B-B203-782F95BC43BB}" presName="child" presStyleLbl="bgAccFollowNode1" presStyleIdx="1" presStyleCnt="20"/>
      <dgm:spPr/>
      <dgm:t>
        <a:bodyPr/>
        <a:lstStyle/>
        <a:p>
          <a:endParaRPr lang="lv-LV"/>
        </a:p>
      </dgm:t>
    </dgm:pt>
    <dgm:pt modelId="{760EA123-3774-41F1-AE21-2E185A554BE5}" type="pres">
      <dgm:prSet presAssocID="{3D5AB4AC-EA62-440B-B203-782F95BC43BB}" presName="childTx" presStyleLbl="bgAccFollowNode1" presStyleIdx="1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FC018DC7-7AD5-40BA-A80B-E51E54790020}" type="pres">
      <dgm:prSet presAssocID="{57080686-2C18-4CE6-81E9-8101C9260DFE}" presName="comp" presStyleCnt="0"/>
      <dgm:spPr/>
    </dgm:pt>
    <dgm:pt modelId="{47E79695-F325-44DC-8898-64BF3414D6ED}" type="pres">
      <dgm:prSet presAssocID="{57080686-2C18-4CE6-81E9-8101C9260DFE}" presName="child" presStyleLbl="bgAccFollowNode1" presStyleIdx="2" presStyleCnt="20"/>
      <dgm:spPr/>
      <dgm:t>
        <a:bodyPr/>
        <a:lstStyle/>
        <a:p>
          <a:endParaRPr lang="lv-LV"/>
        </a:p>
      </dgm:t>
    </dgm:pt>
    <dgm:pt modelId="{24E9F6AF-AF24-4683-B0D5-18146EEF0FAD}" type="pres">
      <dgm:prSet presAssocID="{57080686-2C18-4CE6-81E9-8101C9260DFE}" presName="childTx" presStyleLbl="bgAccFollowNode1" presStyleIdx="2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F3A7A77-F6BB-4DC4-A333-CCA6647F9A84}" type="pres">
      <dgm:prSet presAssocID="{F83A7808-7AC6-49F2-BD28-96CAF22F8BC1}" presName="comp" presStyleCnt="0"/>
      <dgm:spPr/>
    </dgm:pt>
    <dgm:pt modelId="{B2A97DBB-D9ED-4384-9C85-9D94F18D4377}" type="pres">
      <dgm:prSet presAssocID="{F83A7808-7AC6-49F2-BD28-96CAF22F8BC1}" presName="child" presStyleLbl="bgAccFollowNode1" presStyleIdx="3" presStyleCnt="20"/>
      <dgm:spPr/>
      <dgm:t>
        <a:bodyPr/>
        <a:lstStyle/>
        <a:p>
          <a:endParaRPr lang="lv-LV"/>
        </a:p>
      </dgm:t>
    </dgm:pt>
    <dgm:pt modelId="{AA2BF9BF-A9D4-4468-A08F-EC936C958A88}" type="pres">
      <dgm:prSet presAssocID="{F83A7808-7AC6-49F2-BD28-96CAF22F8BC1}" presName="childTx" presStyleLbl="bgAccFollowNode1" presStyleIdx="3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8F63188-0599-4D36-A909-B274D923A353}" type="pres">
      <dgm:prSet presAssocID="{0D2CD2FA-6CE8-4C9A-AA0F-B434D593400A}" presName="comp" presStyleCnt="0"/>
      <dgm:spPr/>
    </dgm:pt>
    <dgm:pt modelId="{87E0D23E-A592-4317-870A-EE0AA18E5EBC}" type="pres">
      <dgm:prSet presAssocID="{0D2CD2FA-6CE8-4C9A-AA0F-B434D593400A}" presName="child" presStyleLbl="bgAccFollowNode1" presStyleIdx="4" presStyleCnt="20"/>
      <dgm:spPr/>
      <dgm:t>
        <a:bodyPr/>
        <a:lstStyle/>
        <a:p>
          <a:endParaRPr lang="lv-LV"/>
        </a:p>
      </dgm:t>
    </dgm:pt>
    <dgm:pt modelId="{1FC3FC25-DA5D-4833-8F5A-011CC5521D43}" type="pres">
      <dgm:prSet presAssocID="{0D2CD2FA-6CE8-4C9A-AA0F-B434D593400A}" presName="childTx" presStyleLbl="bgAccFollowNode1" presStyleIdx="4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13361B5-DFA9-4E40-823A-BC0B433E951B}" type="pres">
      <dgm:prSet presAssocID="{F2859B67-33D6-4197-93D5-1F339BA6C011}" presName="comp" presStyleCnt="0"/>
      <dgm:spPr/>
    </dgm:pt>
    <dgm:pt modelId="{9A42222B-5A64-4C65-B163-444E8B9D9758}" type="pres">
      <dgm:prSet presAssocID="{F2859B67-33D6-4197-93D5-1F339BA6C011}" presName="child" presStyleLbl="bgAccFollowNode1" presStyleIdx="5" presStyleCnt="20"/>
      <dgm:spPr/>
      <dgm:t>
        <a:bodyPr/>
        <a:lstStyle/>
        <a:p>
          <a:endParaRPr lang="lv-LV"/>
        </a:p>
      </dgm:t>
    </dgm:pt>
    <dgm:pt modelId="{DB578C91-92B9-40E3-98EA-2D718ABB23B7}" type="pres">
      <dgm:prSet presAssocID="{F2859B67-33D6-4197-93D5-1F339BA6C011}" presName="childTx" presStyleLbl="bgAccFollowNode1" presStyleIdx="5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24EA8B5-4FF1-4C85-A382-FCFC3B4BE7FD}" type="pres">
      <dgm:prSet presAssocID="{D41BFB5F-5FB1-4FCC-8B2A-EC56AE66531F}" presName="comp" presStyleCnt="0"/>
      <dgm:spPr/>
    </dgm:pt>
    <dgm:pt modelId="{356CFC19-FC30-4F30-88B3-5603B38FC646}" type="pres">
      <dgm:prSet presAssocID="{D41BFB5F-5FB1-4FCC-8B2A-EC56AE66531F}" presName="child" presStyleLbl="bgAccFollowNode1" presStyleIdx="6" presStyleCnt="20"/>
      <dgm:spPr/>
      <dgm:t>
        <a:bodyPr/>
        <a:lstStyle/>
        <a:p>
          <a:endParaRPr lang="lv-LV"/>
        </a:p>
      </dgm:t>
    </dgm:pt>
    <dgm:pt modelId="{7DDD4E02-221C-4AFC-8BC4-D5ED0D99A523}" type="pres">
      <dgm:prSet presAssocID="{D41BFB5F-5FB1-4FCC-8B2A-EC56AE66531F}" presName="childTx" presStyleLbl="bgAccFollowNode1" presStyleIdx="6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D951AE2-59FF-4F26-BFEA-4B3FB0A6124A}" type="pres">
      <dgm:prSet presAssocID="{DD0884DA-9739-4894-8DCE-1A98D74DEC1D}" presName="comp" presStyleCnt="0"/>
      <dgm:spPr/>
    </dgm:pt>
    <dgm:pt modelId="{3F89A655-9BAB-443B-8E29-8964A90E38D3}" type="pres">
      <dgm:prSet presAssocID="{DD0884DA-9739-4894-8DCE-1A98D74DEC1D}" presName="child" presStyleLbl="bgAccFollowNode1" presStyleIdx="7" presStyleCnt="20" custScaleY="151184"/>
      <dgm:spPr/>
      <dgm:t>
        <a:bodyPr/>
        <a:lstStyle/>
        <a:p>
          <a:endParaRPr lang="lv-LV"/>
        </a:p>
      </dgm:t>
    </dgm:pt>
    <dgm:pt modelId="{8F37E9F3-F319-4AC6-A1BC-F933E461AE79}" type="pres">
      <dgm:prSet presAssocID="{DD0884DA-9739-4894-8DCE-1A98D74DEC1D}" presName="childTx" presStyleLbl="bgAccFollowNode1" presStyleIdx="7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56BE80B-7440-40AB-A024-B38CA6C3FC1C}" type="pres">
      <dgm:prSet presAssocID="{6DFDA1BE-EFB2-4771-89F7-367BD2C177D0}" presName="comp" presStyleCnt="0"/>
      <dgm:spPr/>
    </dgm:pt>
    <dgm:pt modelId="{344A6AA1-F208-47E5-89BB-2F66D4F55779}" type="pres">
      <dgm:prSet presAssocID="{6DFDA1BE-EFB2-4771-89F7-367BD2C177D0}" presName="child" presStyleLbl="bgAccFollowNode1" presStyleIdx="8" presStyleCnt="20" custScaleX="96833" custScaleY="104640"/>
      <dgm:spPr/>
      <dgm:t>
        <a:bodyPr/>
        <a:lstStyle/>
        <a:p>
          <a:endParaRPr lang="lv-LV"/>
        </a:p>
      </dgm:t>
    </dgm:pt>
    <dgm:pt modelId="{CE022C57-4393-4B11-BB86-0C2AA9B2B220}" type="pres">
      <dgm:prSet presAssocID="{6DFDA1BE-EFB2-4771-89F7-367BD2C177D0}" presName="childTx" presStyleLbl="bgAccFollowNode1" presStyleIdx="8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94A8D228-2CBF-4B64-AB4A-2EBC87909863}" type="pres">
      <dgm:prSet presAssocID="{AB8B0E23-7533-4D0C-BA4A-682B1508DE5C}" presName="comp" presStyleCnt="0"/>
      <dgm:spPr/>
    </dgm:pt>
    <dgm:pt modelId="{E9FF7CDB-B06D-41B4-96B7-5A45D4EE1E42}" type="pres">
      <dgm:prSet presAssocID="{AB8B0E23-7533-4D0C-BA4A-682B1508DE5C}" presName="child" presStyleLbl="bgAccFollowNode1" presStyleIdx="9" presStyleCnt="20"/>
      <dgm:spPr/>
      <dgm:t>
        <a:bodyPr/>
        <a:lstStyle/>
        <a:p>
          <a:endParaRPr lang="lv-LV"/>
        </a:p>
      </dgm:t>
    </dgm:pt>
    <dgm:pt modelId="{CEDF9CD7-48BF-4B1F-8732-95E6EC176831}" type="pres">
      <dgm:prSet presAssocID="{AB8B0E23-7533-4D0C-BA4A-682B1508DE5C}" presName="childTx" presStyleLbl="bgAccFollowNode1" presStyleIdx="9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9C2B8432-2CC0-43D7-8DC0-BF2FEFEC8184}" type="pres">
      <dgm:prSet presAssocID="{7C9018A3-2BC7-4EF6-823E-4F5F69BDAD86}" presName="negSpace" presStyleCnt="0"/>
      <dgm:spPr/>
    </dgm:pt>
    <dgm:pt modelId="{A8AAE810-7F8E-4079-8339-750589750F9C}" type="pres">
      <dgm:prSet presAssocID="{7C9018A3-2BC7-4EF6-823E-4F5F69BDAD86}" presName="circle" presStyleLbl="node1" presStyleIdx="0" presStyleCnt="5"/>
      <dgm:spPr/>
      <dgm:t>
        <a:bodyPr/>
        <a:lstStyle/>
        <a:p>
          <a:endParaRPr lang="lv-LV"/>
        </a:p>
      </dgm:t>
    </dgm:pt>
    <dgm:pt modelId="{7333B9B1-4E0A-45AC-9100-3A267DDA1BE6}" type="pres">
      <dgm:prSet presAssocID="{55266861-3672-4D7F-8957-E7CA9160ED9E}" presName="transSpace" presStyleCnt="0"/>
      <dgm:spPr/>
    </dgm:pt>
    <dgm:pt modelId="{41F87A92-267F-48EA-BAA7-E9F2FBC43498}" type="pres">
      <dgm:prSet presAssocID="{3F32F034-A270-4D4B-BED8-033CE9EB70CA}" presName="posSpace" presStyleCnt="0"/>
      <dgm:spPr/>
    </dgm:pt>
    <dgm:pt modelId="{FC45D73E-097D-43A0-86AC-86879C3352AA}" type="pres">
      <dgm:prSet presAssocID="{3F32F034-A270-4D4B-BED8-033CE9EB70CA}" presName="vertFlow" presStyleCnt="0"/>
      <dgm:spPr/>
    </dgm:pt>
    <dgm:pt modelId="{738A084E-0A2C-4B60-AC8A-8AADA4FA04DE}" type="pres">
      <dgm:prSet presAssocID="{3F32F034-A270-4D4B-BED8-033CE9EB70CA}" presName="topSpace" presStyleCnt="0"/>
      <dgm:spPr/>
    </dgm:pt>
    <dgm:pt modelId="{8958F366-A26D-4676-8BBE-86DF76D52C0E}" type="pres">
      <dgm:prSet presAssocID="{3F32F034-A270-4D4B-BED8-033CE9EB70CA}" presName="firstComp" presStyleCnt="0"/>
      <dgm:spPr/>
    </dgm:pt>
    <dgm:pt modelId="{9C740DFC-E892-4F07-BA12-883EA86454CE}" type="pres">
      <dgm:prSet presAssocID="{3F32F034-A270-4D4B-BED8-033CE9EB70CA}" presName="firstChild" presStyleLbl="bgAccFollowNode1" presStyleIdx="10" presStyleCnt="20" custScaleY="155803"/>
      <dgm:spPr/>
      <dgm:t>
        <a:bodyPr/>
        <a:lstStyle/>
        <a:p>
          <a:endParaRPr lang="lv-LV"/>
        </a:p>
      </dgm:t>
    </dgm:pt>
    <dgm:pt modelId="{318164A4-367F-427C-ADF3-5A13D36D581D}" type="pres">
      <dgm:prSet presAssocID="{3F32F034-A270-4D4B-BED8-033CE9EB70CA}" presName="firstChildTx" presStyleLbl="bgAccFollowNode1" presStyleIdx="10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FAC18C2-4C45-4236-9A51-816A56D30A6D}" type="pres">
      <dgm:prSet presAssocID="{F8360CAE-EF79-4BF8-AF59-286BF35DECFA}" presName="comp" presStyleCnt="0"/>
      <dgm:spPr/>
    </dgm:pt>
    <dgm:pt modelId="{E78EA2AE-E7DB-4E88-A9F5-771742987B89}" type="pres">
      <dgm:prSet presAssocID="{F8360CAE-EF79-4BF8-AF59-286BF35DECFA}" presName="child" presStyleLbl="bgAccFollowNode1" presStyleIdx="11" presStyleCnt="20"/>
      <dgm:spPr/>
      <dgm:t>
        <a:bodyPr/>
        <a:lstStyle/>
        <a:p>
          <a:endParaRPr lang="lv-LV"/>
        </a:p>
      </dgm:t>
    </dgm:pt>
    <dgm:pt modelId="{C122EC10-79E5-407A-8637-9A2CC36572AC}" type="pres">
      <dgm:prSet presAssocID="{F8360CAE-EF79-4BF8-AF59-286BF35DECFA}" presName="childTx" presStyleLbl="bgAccFollowNode1" presStyleIdx="11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05B7023-5F8C-4EA3-AE2B-060A001222AB}" type="pres">
      <dgm:prSet presAssocID="{D70AFA82-7686-4EEF-819E-814036587A92}" presName="comp" presStyleCnt="0"/>
      <dgm:spPr/>
    </dgm:pt>
    <dgm:pt modelId="{CA50E004-07AC-41CB-94EA-A3CB5A20CF68}" type="pres">
      <dgm:prSet presAssocID="{D70AFA82-7686-4EEF-819E-814036587A92}" presName="child" presStyleLbl="bgAccFollowNode1" presStyleIdx="12" presStyleCnt="20"/>
      <dgm:spPr/>
      <dgm:t>
        <a:bodyPr/>
        <a:lstStyle/>
        <a:p>
          <a:endParaRPr lang="lv-LV"/>
        </a:p>
      </dgm:t>
    </dgm:pt>
    <dgm:pt modelId="{578C310A-502E-4FF4-BEBB-264778F5D512}" type="pres">
      <dgm:prSet presAssocID="{D70AFA82-7686-4EEF-819E-814036587A92}" presName="childTx" presStyleLbl="bgAccFollowNode1" presStyleIdx="12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9D7F14E-8CB9-45D2-8E82-8234117E8FF7}" type="pres">
      <dgm:prSet presAssocID="{937CEC3C-6B34-47B0-BA30-4DD6684FE2D9}" presName="comp" presStyleCnt="0"/>
      <dgm:spPr/>
    </dgm:pt>
    <dgm:pt modelId="{67374AC6-DDA1-4FCE-BE08-B8C2800B87E9}" type="pres">
      <dgm:prSet presAssocID="{937CEC3C-6B34-47B0-BA30-4DD6684FE2D9}" presName="child" presStyleLbl="bgAccFollowNode1" presStyleIdx="13" presStyleCnt="20" custScaleY="169320"/>
      <dgm:spPr/>
      <dgm:t>
        <a:bodyPr/>
        <a:lstStyle/>
        <a:p>
          <a:endParaRPr lang="lv-LV"/>
        </a:p>
      </dgm:t>
    </dgm:pt>
    <dgm:pt modelId="{AE8FF62C-ED18-4F24-8584-A53F74D54178}" type="pres">
      <dgm:prSet presAssocID="{937CEC3C-6B34-47B0-BA30-4DD6684FE2D9}" presName="childTx" presStyleLbl="bgAccFollowNode1" presStyleIdx="13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8D38351-81BC-4029-8CF3-AF7115C62D57}" type="pres">
      <dgm:prSet presAssocID="{3F32F034-A270-4D4B-BED8-033CE9EB70CA}" presName="negSpace" presStyleCnt="0"/>
      <dgm:spPr/>
    </dgm:pt>
    <dgm:pt modelId="{9F993EE6-6061-4D9B-90D5-2706C0BCFD73}" type="pres">
      <dgm:prSet presAssocID="{3F32F034-A270-4D4B-BED8-033CE9EB70CA}" presName="circle" presStyleLbl="node1" presStyleIdx="1" presStyleCnt="5"/>
      <dgm:spPr/>
      <dgm:t>
        <a:bodyPr/>
        <a:lstStyle/>
        <a:p>
          <a:endParaRPr lang="lv-LV"/>
        </a:p>
      </dgm:t>
    </dgm:pt>
    <dgm:pt modelId="{83AA2B4B-7115-4DC9-BF1A-4CE54EF91504}" type="pres">
      <dgm:prSet presAssocID="{24646B8C-15E9-435A-9ADB-1E8A88C5469D}" presName="transSpace" presStyleCnt="0"/>
      <dgm:spPr/>
    </dgm:pt>
    <dgm:pt modelId="{50E83E96-5605-469E-8E4F-A875E25A594C}" type="pres">
      <dgm:prSet presAssocID="{AA409D92-899B-476E-B39C-F9431CFADF17}" presName="posSpace" presStyleCnt="0"/>
      <dgm:spPr/>
    </dgm:pt>
    <dgm:pt modelId="{FBD8883A-E5A2-4C9F-B9F9-267E8D980291}" type="pres">
      <dgm:prSet presAssocID="{AA409D92-899B-476E-B39C-F9431CFADF17}" presName="vertFlow" presStyleCnt="0"/>
      <dgm:spPr/>
    </dgm:pt>
    <dgm:pt modelId="{11DF2A3E-B063-4276-9C47-6423B5052092}" type="pres">
      <dgm:prSet presAssocID="{AA409D92-899B-476E-B39C-F9431CFADF17}" presName="topSpace" presStyleCnt="0"/>
      <dgm:spPr/>
    </dgm:pt>
    <dgm:pt modelId="{EF91F9B0-C24F-41F7-8ECB-198B5EA560E6}" type="pres">
      <dgm:prSet presAssocID="{AA409D92-899B-476E-B39C-F9431CFADF17}" presName="firstComp" presStyleCnt="0"/>
      <dgm:spPr/>
    </dgm:pt>
    <dgm:pt modelId="{6967C2E6-80A9-40F4-A515-CF5DA1F5C9E5}" type="pres">
      <dgm:prSet presAssocID="{AA409D92-899B-476E-B39C-F9431CFADF17}" presName="firstChild" presStyleLbl="bgAccFollowNode1" presStyleIdx="14" presStyleCnt="20"/>
      <dgm:spPr/>
      <dgm:t>
        <a:bodyPr/>
        <a:lstStyle/>
        <a:p>
          <a:endParaRPr lang="lv-LV"/>
        </a:p>
      </dgm:t>
    </dgm:pt>
    <dgm:pt modelId="{31AB32D4-1520-4A55-93EA-82DA8D230DDF}" type="pres">
      <dgm:prSet presAssocID="{AA409D92-899B-476E-B39C-F9431CFADF17}" presName="firstChildTx" presStyleLbl="bgAccFollowNode1" presStyleIdx="14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1229708-D534-4EF3-914B-AAA729C55390}" type="pres">
      <dgm:prSet presAssocID="{B4727473-F225-4ADF-B23F-798C3C18B2A0}" presName="comp" presStyleCnt="0"/>
      <dgm:spPr/>
    </dgm:pt>
    <dgm:pt modelId="{2EADE4A1-E61A-4FD0-A2BD-A0F861E4C483}" type="pres">
      <dgm:prSet presAssocID="{B4727473-F225-4ADF-B23F-798C3C18B2A0}" presName="child" presStyleLbl="bgAccFollowNode1" presStyleIdx="15" presStyleCnt="20"/>
      <dgm:spPr/>
      <dgm:t>
        <a:bodyPr/>
        <a:lstStyle/>
        <a:p>
          <a:endParaRPr lang="lv-LV"/>
        </a:p>
      </dgm:t>
    </dgm:pt>
    <dgm:pt modelId="{7E78AC93-9785-4058-ADF7-1B8239F654DF}" type="pres">
      <dgm:prSet presAssocID="{B4727473-F225-4ADF-B23F-798C3C18B2A0}" presName="childTx" presStyleLbl="bgAccFollowNode1" presStyleIdx="15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0FE7E87-86A2-4A9D-AFA5-ED3D61E09DE3}" type="pres">
      <dgm:prSet presAssocID="{0506142B-84B9-4D8C-98A3-538B01D4CE4F}" presName="comp" presStyleCnt="0"/>
      <dgm:spPr/>
    </dgm:pt>
    <dgm:pt modelId="{EBA1B69C-BE46-4F7A-B114-8C630B458C49}" type="pres">
      <dgm:prSet presAssocID="{0506142B-84B9-4D8C-98A3-538B01D4CE4F}" presName="child" presStyleLbl="bgAccFollowNode1" presStyleIdx="16" presStyleCnt="20"/>
      <dgm:spPr/>
      <dgm:t>
        <a:bodyPr/>
        <a:lstStyle/>
        <a:p>
          <a:endParaRPr lang="lv-LV"/>
        </a:p>
      </dgm:t>
    </dgm:pt>
    <dgm:pt modelId="{432B73C7-90EE-4EBB-8970-2A019FEB91AB}" type="pres">
      <dgm:prSet presAssocID="{0506142B-84B9-4D8C-98A3-538B01D4CE4F}" presName="childTx" presStyleLbl="bgAccFollowNode1" presStyleIdx="16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4B5C0C9-C890-47CC-8356-35BE9B5AE664}" type="pres">
      <dgm:prSet presAssocID="{FC34C654-F11A-4D15-B610-63DE2A7410F3}" presName="comp" presStyleCnt="0"/>
      <dgm:spPr/>
    </dgm:pt>
    <dgm:pt modelId="{5AC42B7A-6D49-42A7-907B-174AC7F01A2B}" type="pres">
      <dgm:prSet presAssocID="{FC34C654-F11A-4D15-B610-63DE2A7410F3}" presName="child" presStyleLbl="bgAccFollowNode1" presStyleIdx="17" presStyleCnt="20"/>
      <dgm:spPr/>
      <dgm:t>
        <a:bodyPr/>
        <a:lstStyle/>
        <a:p>
          <a:endParaRPr lang="lv-LV"/>
        </a:p>
      </dgm:t>
    </dgm:pt>
    <dgm:pt modelId="{4CC32301-2715-4FD8-9F79-1527933BAE55}" type="pres">
      <dgm:prSet presAssocID="{FC34C654-F11A-4D15-B610-63DE2A7410F3}" presName="childTx" presStyleLbl="bgAccFollowNode1" presStyleIdx="17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F9452F97-48EE-43FB-AEE6-6B186EDA2E35}" type="pres">
      <dgm:prSet presAssocID="{AA409D92-899B-476E-B39C-F9431CFADF17}" presName="negSpace" presStyleCnt="0"/>
      <dgm:spPr/>
    </dgm:pt>
    <dgm:pt modelId="{DF27250B-D3EE-4EC6-A4EA-345495B4514F}" type="pres">
      <dgm:prSet presAssocID="{AA409D92-899B-476E-B39C-F9431CFADF17}" presName="circle" presStyleLbl="node1" presStyleIdx="2" presStyleCnt="5"/>
      <dgm:spPr/>
      <dgm:t>
        <a:bodyPr/>
        <a:lstStyle/>
        <a:p>
          <a:endParaRPr lang="lv-LV"/>
        </a:p>
      </dgm:t>
    </dgm:pt>
    <dgm:pt modelId="{14A8F927-9B97-4534-B268-E8DD5D74FCA5}" type="pres">
      <dgm:prSet presAssocID="{DF5C9F70-7D32-4BC9-B468-D30B54E52D43}" presName="transSpace" presStyleCnt="0"/>
      <dgm:spPr/>
    </dgm:pt>
    <dgm:pt modelId="{44B1EC94-3647-4E03-8C65-895B5661DA14}" type="pres">
      <dgm:prSet presAssocID="{98EF6726-867F-4B3C-996E-64538B38C91A}" presName="posSpace" presStyleCnt="0"/>
      <dgm:spPr/>
    </dgm:pt>
    <dgm:pt modelId="{0803C6A7-A4A4-457C-9709-0C58ED3F6290}" type="pres">
      <dgm:prSet presAssocID="{98EF6726-867F-4B3C-996E-64538B38C91A}" presName="vertFlow" presStyleCnt="0"/>
      <dgm:spPr/>
    </dgm:pt>
    <dgm:pt modelId="{9400E442-98BC-4127-9E26-E04312D3F19D}" type="pres">
      <dgm:prSet presAssocID="{98EF6726-867F-4B3C-996E-64538B38C91A}" presName="topSpace" presStyleCnt="0"/>
      <dgm:spPr/>
    </dgm:pt>
    <dgm:pt modelId="{6C684F55-74E7-497D-B31F-F78B606B4CE0}" type="pres">
      <dgm:prSet presAssocID="{98EF6726-867F-4B3C-996E-64538B38C91A}" presName="firstComp" presStyleCnt="0"/>
      <dgm:spPr/>
    </dgm:pt>
    <dgm:pt modelId="{C991CBC9-6EB1-4CFA-ABAE-36C8EF8C18EC}" type="pres">
      <dgm:prSet presAssocID="{98EF6726-867F-4B3C-996E-64538B38C91A}" presName="firstChild" presStyleLbl="bgAccFollowNode1" presStyleIdx="18" presStyleCnt="20" custScaleY="138487"/>
      <dgm:spPr/>
      <dgm:t>
        <a:bodyPr/>
        <a:lstStyle/>
        <a:p>
          <a:endParaRPr lang="lv-LV"/>
        </a:p>
      </dgm:t>
    </dgm:pt>
    <dgm:pt modelId="{E5A6304E-9C1E-4D90-A9E9-D0698E00ED8C}" type="pres">
      <dgm:prSet presAssocID="{98EF6726-867F-4B3C-996E-64538B38C91A}" presName="firstChildTx" presStyleLbl="bgAccFollowNode1" presStyleIdx="18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370D032-B97C-43E2-90BD-87061764D07A}" type="pres">
      <dgm:prSet presAssocID="{98EF6726-867F-4B3C-996E-64538B38C91A}" presName="negSpace" presStyleCnt="0"/>
      <dgm:spPr/>
    </dgm:pt>
    <dgm:pt modelId="{9A93E033-37E4-443D-8B15-6FB93A6B2674}" type="pres">
      <dgm:prSet presAssocID="{98EF6726-867F-4B3C-996E-64538B38C91A}" presName="circle" presStyleLbl="node1" presStyleIdx="3" presStyleCnt="5"/>
      <dgm:spPr/>
      <dgm:t>
        <a:bodyPr/>
        <a:lstStyle/>
        <a:p>
          <a:endParaRPr lang="lv-LV"/>
        </a:p>
      </dgm:t>
    </dgm:pt>
    <dgm:pt modelId="{DFFFB9D0-4699-4AFC-A46A-685647F292BC}" type="pres">
      <dgm:prSet presAssocID="{EDBC4EB3-7C37-4D7D-909E-4F0FF51CD9B8}" presName="transSpace" presStyleCnt="0"/>
      <dgm:spPr/>
    </dgm:pt>
    <dgm:pt modelId="{38E20EB2-9B1C-47F1-9677-FA68F2F8AE14}" type="pres">
      <dgm:prSet presAssocID="{CBF02D72-CABF-437A-80B8-6A1CD169C5D7}" presName="posSpace" presStyleCnt="0"/>
      <dgm:spPr/>
    </dgm:pt>
    <dgm:pt modelId="{BC6CA200-52F5-44F1-9B76-3612E2706439}" type="pres">
      <dgm:prSet presAssocID="{CBF02D72-CABF-437A-80B8-6A1CD169C5D7}" presName="vertFlow" presStyleCnt="0"/>
      <dgm:spPr/>
    </dgm:pt>
    <dgm:pt modelId="{2BBA765B-8894-4724-86C2-A97C3EF2091F}" type="pres">
      <dgm:prSet presAssocID="{CBF02D72-CABF-437A-80B8-6A1CD169C5D7}" presName="topSpace" presStyleCnt="0"/>
      <dgm:spPr/>
    </dgm:pt>
    <dgm:pt modelId="{E476983A-B4CD-436D-A963-F7C6BE941269}" type="pres">
      <dgm:prSet presAssocID="{CBF02D72-CABF-437A-80B8-6A1CD169C5D7}" presName="firstComp" presStyleCnt="0"/>
      <dgm:spPr/>
    </dgm:pt>
    <dgm:pt modelId="{FC25AEC7-F309-4ED1-B92E-4E43827971C3}" type="pres">
      <dgm:prSet presAssocID="{CBF02D72-CABF-437A-80B8-6A1CD169C5D7}" presName="firstChild" presStyleLbl="bgAccFollowNode1" presStyleIdx="19" presStyleCnt="20" custScaleY="183342"/>
      <dgm:spPr/>
      <dgm:t>
        <a:bodyPr/>
        <a:lstStyle/>
        <a:p>
          <a:endParaRPr lang="lv-LV"/>
        </a:p>
      </dgm:t>
    </dgm:pt>
    <dgm:pt modelId="{79108B61-A9A3-49A7-A7CD-AC7042C3752E}" type="pres">
      <dgm:prSet presAssocID="{CBF02D72-CABF-437A-80B8-6A1CD169C5D7}" presName="firstChildTx" presStyleLbl="bgAccFollowNode1" presStyleIdx="19" presStyleCnt="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92455ED-3164-41D0-AEA0-A328980D17F6}" type="pres">
      <dgm:prSet presAssocID="{CBF02D72-CABF-437A-80B8-6A1CD169C5D7}" presName="negSpace" presStyleCnt="0"/>
      <dgm:spPr/>
    </dgm:pt>
    <dgm:pt modelId="{F1942D0E-66ED-4F0E-BD2A-A2F07BF247A0}" type="pres">
      <dgm:prSet presAssocID="{CBF02D72-CABF-437A-80B8-6A1CD169C5D7}" presName="circle" presStyleLbl="node1" presStyleIdx="4" presStyleCnt="5"/>
      <dgm:spPr/>
      <dgm:t>
        <a:bodyPr/>
        <a:lstStyle/>
        <a:p>
          <a:endParaRPr lang="lv-LV"/>
        </a:p>
      </dgm:t>
    </dgm:pt>
  </dgm:ptLst>
  <dgm:cxnLst>
    <dgm:cxn modelId="{4F23A74B-0FB2-4786-B01E-5DC5EA53DB87}" type="presOf" srcId="{DD0884DA-9739-4894-8DCE-1A98D74DEC1D}" destId="{8F37E9F3-F319-4AC6-A1BC-F933E461AE79}" srcOrd="1" destOrd="0" presId="urn:microsoft.com/office/officeart/2005/8/layout/hList9"/>
    <dgm:cxn modelId="{99815EBE-1237-4B30-849E-DFD33AEC7590}" type="presOf" srcId="{6494DD60-CFC3-473F-8B54-D0451CAF97B1}" destId="{E5A6304E-9C1E-4D90-A9E9-D0698E00ED8C}" srcOrd="1" destOrd="0" presId="urn:microsoft.com/office/officeart/2005/8/layout/hList9"/>
    <dgm:cxn modelId="{1C07A984-803A-44DD-829D-DBD486CFE86C}" srcId="{7C9018A3-2BC7-4EF6-823E-4F5F69BDAD86}" destId="{3D5AB4AC-EA62-440B-B203-782F95BC43BB}" srcOrd="1" destOrd="0" parTransId="{44A83BF7-2AA4-4AA5-A0EF-FDF5C43ED304}" sibTransId="{8E9E52A7-86D4-421A-BD6B-E644C4789C47}"/>
    <dgm:cxn modelId="{62EAA5DE-4DFB-4DB7-8BF8-BE1BB27DCC15}" type="presOf" srcId="{6DFDA1BE-EFB2-4771-89F7-367BD2C177D0}" destId="{344A6AA1-F208-47E5-89BB-2F66D4F55779}" srcOrd="0" destOrd="0" presId="urn:microsoft.com/office/officeart/2005/8/layout/hList9"/>
    <dgm:cxn modelId="{3F017A77-87A0-45C7-888C-E44357726F71}" type="presOf" srcId="{2AB77B53-E4A6-4A4F-837D-90BCFAE29C00}" destId="{6967C2E6-80A9-40F4-A515-CF5DA1F5C9E5}" srcOrd="0" destOrd="0" presId="urn:microsoft.com/office/officeart/2005/8/layout/hList9"/>
    <dgm:cxn modelId="{E8984B51-B240-465D-9166-3968A2957FB4}" type="presOf" srcId="{F83A7808-7AC6-49F2-BD28-96CAF22F8BC1}" destId="{B2A97DBB-D9ED-4384-9C85-9D94F18D4377}" srcOrd="0" destOrd="0" presId="urn:microsoft.com/office/officeart/2005/8/layout/hList9"/>
    <dgm:cxn modelId="{69A23367-6D30-4D3E-A88F-36B7637CC524}" srcId="{7C9018A3-2BC7-4EF6-823E-4F5F69BDAD86}" destId="{D41BFB5F-5FB1-4FCC-8B2A-EC56AE66531F}" srcOrd="6" destOrd="0" parTransId="{8C22F087-7767-48DE-8F42-B084E7DFB6FE}" sibTransId="{E29D875A-4A47-4F9E-BA81-6601C7C672AF}"/>
    <dgm:cxn modelId="{A9ED81D0-FA53-4A0E-B51E-F14EE745D9B3}" type="presOf" srcId="{F8360CAE-EF79-4BF8-AF59-286BF35DECFA}" destId="{E78EA2AE-E7DB-4E88-A9F5-771742987B89}" srcOrd="0" destOrd="0" presId="urn:microsoft.com/office/officeart/2005/8/layout/hList9"/>
    <dgm:cxn modelId="{9631E51B-589C-4890-A819-888C16605185}" type="presOf" srcId="{3F32F034-A270-4D4B-BED8-033CE9EB70CA}" destId="{9F993EE6-6061-4D9B-90D5-2706C0BCFD73}" srcOrd="0" destOrd="0" presId="urn:microsoft.com/office/officeart/2005/8/layout/hList9"/>
    <dgm:cxn modelId="{0F9CB0E7-3FB1-4D74-9F07-337084D834B2}" srcId="{7C9018A3-2BC7-4EF6-823E-4F5F69BDAD86}" destId="{F2859B67-33D6-4197-93D5-1F339BA6C011}" srcOrd="5" destOrd="0" parTransId="{168FE4C3-3832-4C1C-B3AA-1E87DE83EDAF}" sibTransId="{44925286-AE87-4328-8593-BD5CBEFED8A9}"/>
    <dgm:cxn modelId="{E8DD6ACA-7029-4F81-9310-14E2CB6C212F}" type="presOf" srcId="{98EF6726-867F-4B3C-996E-64538B38C91A}" destId="{9A93E033-37E4-443D-8B15-6FB93A6B2674}" srcOrd="0" destOrd="0" presId="urn:microsoft.com/office/officeart/2005/8/layout/hList9"/>
    <dgm:cxn modelId="{CCA0615C-8B0E-4CD5-ABA9-69D9F115AF91}" type="presOf" srcId="{6DFDA1BE-EFB2-4771-89F7-367BD2C177D0}" destId="{CE022C57-4393-4B11-BB86-0C2AA9B2B220}" srcOrd="1" destOrd="0" presId="urn:microsoft.com/office/officeart/2005/8/layout/hList9"/>
    <dgm:cxn modelId="{B1E5F13F-D3CC-447B-B788-7B4322E6E59B}" srcId="{3F32F034-A270-4D4B-BED8-033CE9EB70CA}" destId="{0036ADED-38A5-4DA7-94F3-E598CFD9148E}" srcOrd="0" destOrd="0" parTransId="{5B727580-6C42-4AC0-9449-B1224B61D40E}" sibTransId="{47695FF7-5CC2-4FB2-9AE2-FD4A73BAB766}"/>
    <dgm:cxn modelId="{FB9FDE93-64EA-4506-9BB9-350B0785FCF7}" type="presOf" srcId="{F8360CAE-EF79-4BF8-AF59-286BF35DECFA}" destId="{C122EC10-79E5-407A-8637-9A2CC36572AC}" srcOrd="1" destOrd="0" presId="urn:microsoft.com/office/officeart/2005/8/layout/hList9"/>
    <dgm:cxn modelId="{7C35760D-62D1-457A-A16E-FE744E6B5971}" type="presOf" srcId="{0506142B-84B9-4D8C-98A3-538B01D4CE4F}" destId="{432B73C7-90EE-4EBB-8970-2A019FEB91AB}" srcOrd="1" destOrd="0" presId="urn:microsoft.com/office/officeart/2005/8/layout/hList9"/>
    <dgm:cxn modelId="{CF1D96C4-C694-4A26-857E-5CA0D04BDF29}" type="presOf" srcId="{3D5AB4AC-EA62-440B-B203-782F95BC43BB}" destId="{760EA123-3774-41F1-AE21-2E185A554BE5}" srcOrd="1" destOrd="0" presId="urn:microsoft.com/office/officeart/2005/8/layout/hList9"/>
    <dgm:cxn modelId="{91A2DFEE-24D7-479F-AF15-18B88DCD03A8}" type="presOf" srcId="{AB8B0E23-7533-4D0C-BA4A-682B1508DE5C}" destId="{E9FF7CDB-B06D-41B4-96B7-5A45D4EE1E42}" srcOrd="0" destOrd="0" presId="urn:microsoft.com/office/officeart/2005/8/layout/hList9"/>
    <dgm:cxn modelId="{53AE8DF0-8B01-450E-BE38-0BF90779C6E9}" type="presOf" srcId="{0036ADED-38A5-4DA7-94F3-E598CFD9148E}" destId="{318164A4-367F-427C-ADF3-5A13D36D581D}" srcOrd="1" destOrd="0" presId="urn:microsoft.com/office/officeart/2005/8/layout/hList9"/>
    <dgm:cxn modelId="{3543B45C-779C-4E4F-B4BA-8696936707D6}" srcId="{7C9018A3-2BC7-4EF6-823E-4F5F69BDAD86}" destId="{0D2CD2FA-6CE8-4C9A-AA0F-B434D593400A}" srcOrd="4" destOrd="0" parTransId="{BFFA77DC-C95B-4851-8783-C0B8FA14FA75}" sibTransId="{2CDCBD0D-EBD8-4332-B0A7-3F2CE7681030}"/>
    <dgm:cxn modelId="{4A071E5E-732C-4636-98BE-3370CE53B5C4}" type="presOf" srcId="{FC34C654-F11A-4D15-B610-63DE2A7410F3}" destId="{4CC32301-2715-4FD8-9F79-1527933BAE55}" srcOrd="1" destOrd="0" presId="urn:microsoft.com/office/officeart/2005/8/layout/hList9"/>
    <dgm:cxn modelId="{863F88FC-674A-4979-A0B1-A97BAB68BD0F}" type="presOf" srcId="{937CEC3C-6B34-47B0-BA30-4DD6684FE2D9}" destId="{67374AC6-DDA1-4FCE-BE08-B8C2800B87E9}" srcOrd="0" destOrd="0" presId="urn:microsoft.com/office/officeart/2005/8/layout/hList9"/>
    <dgm:cxn modelId="{1CB4A82E-DB81-45E2-98FF-344C189B0B0F}" type="presOf" srcId="{AB8B0E23-7533-4D0C-BA4A-682B1508DE5C}" destId="{CEDF9CD7-48BF-4B1F-8732-95E6EC176831}" srcOrd="1" destOrd="0" presId="urn:microsoft.com/office/officeart/2005/8/layout/hList9"/>
    <dgm:cxn modelId="{B3F9A05D-E090-43F8-A629-4166DD3DB694}" type="presOf" srcId="{57080686-2C18-4CE6-81E9-8101C9260DFE}" destId="{47E79695-F325-44DC-8898-64BF3414D6ED}" srcOrd="0" destOrd="0" presId="urn:microsoft.com/office/officeart/2005/8/layout/hList9"/>
    <dgm:cxn modelId="{C079724C-376F-4269-86BA-7CC305E49F40}" type="presOf" srcId="{5B943D26-50C5-4971-B409-91EC24D4D401}" destId="{52182963-18B3-453D-8707-01703266EE2F}" srcOrd="1" destOrd="0" presId="urn:microsoft.com/office/officeart/2005/8/layout/hList9"/>
    <dgm:cxn modelId="{1EA9E82C-CED6-4F24-AD16-4340D4442CD9}" type="presOf" srcId="{B4727473-F225-4ADF-B23F-798C3C18B2A0}" destId="{2EADE4A1-E61A-4FD0-A2BD-A0F861E4C483}" srcOrd="0" destOrd="0" presId="urn:microsoft.com/office/officeart/2005/8/layout/hList9"/>
    <dgm:cxn modelId="{497BAC28-C698-4234-A99F-EA604B7A528A}" type="presOf" srcId="{D41BFB5F-5FB1-4FCC-8B2A-EC56AE66531F}" destId="{7DDD4E02-221C-4AFC-8BC4-D5ED0D99A523}" srcOrd="1" destOrd="0" presId="urn:microsoft.com/office/officeart/2005/8/layout/hList9"/>
    <dgm:cxn modelId="{31A50643-3567-42C7-A11C-F4D901212F3A}" type="presOf" srcId="{937CEC3C-6B34-47B0-BA30-4DD6684FE2D9}" destId="{AE8FF62C-ED18-4F24-8584-A53F74D54178}" srcOrd="1" destOrd="0" presId="urn:microsoft.com/office/officeart/2005/8/layout/hList9"/>
    <dgm:cxn modelId="{D7BEF2E2-F2EE-4550-A140-E1F5E1CBC55D}" srcId="{3F32F034-A270-4D4B-BED8-033CE9EB70CA}" destId="{F8360CAE-EF79-4BF8-AF59-286BF35DECFA}" srcOrd="1" destOrd="0" parTransId="{A6952A44-33BA-4912-82B1-F9ABC7E904A4}" sibTransId="{F0927F18-58E7-4E3D-9260-E55A9F3804AE}"/>
    <dgm:cxn modelId="{C2D606D9-D17E-49A4-A292-00FCB6C22290}" type="presOf" srcId="{D70AFA82-7686-4EEF-819E-814036587A92}" destId="{CA50E004-07AC-41CB-94EA-A3CB5A20CF68}" srcOrd="0" destOrd="0" presId="urn:microsoft.com/office/officeart/2005/8/layout/hList9"/>
    <dgm:cxn modelId="{FDCE5D26-9D53-4E99-AD55-1C7E13A489F4}" type="presOf" srcId="{DD0884DA-9739-4894-8DCE-1A98D74DEC1D}" destId="{3F89A655-9BAB-443B-8E29-8964A90E38D3}" srcOrd="0" destOrd="0" presId="urn:microsoft.com/office/officeart/2005/8/layout/hList9"/>
    <dgm:cxn modelId="{BE1D8C2B-3A62-41E9-A5B4-8D7345D8224D}" srcId="{AA409D92-899B-476E-B39C-F9431CFADF17}" destId="{0506142B-84B9-4D8C-98A3-538B01D4CE4F}" srcOrd="2" destOrd="0" parTransId="{659ABAE6-55D3-4C2D-9AE7-341D9449BEC1}" sibTransId="{A73EE6FA-4E3C-42F0-AC09-458757B63420}"/>
    <dgm:cxn modelId="{EE1AAF4D-EF57-4802-8C34-04A92E095E5A}" type="presOf" srcId="{0036ADED-38A5-4DA7-94F3-E598CFD9148E}" destId="{9C740DFC-E892-4F07-BA12-883EA86454CE}" srcOrd="0" destOrd="0" presId="urn:microsoft.com/office/officeart/2005/8/layout/hList9"/>
    <dgm:cxn modelId="{93D3377C-5FF1-4547-A666-CB1A17332276}" type="presOf" srcId="{E854F725-BA3A-4A7C-938A-C62C36B80774}" destId="{79108B61-A9A3-49A7-A7CD-AC7042C3752E}" srcOrd="1" destOrd="0" presId="urn:microsoft.com/office/officeart/2005/8/layout/hList9"/>
    <dgm:cxn modelId="{CE16CD49-D81E-492F-8E8B-B8BFFAAE6ABF}" type="presOf" srcId="{D41BFB5F-5FB1-4FCC-8B2A-EC56AE66531F}" destId="{356CFC19-FC30-4F30-88B3-5603B38FC646}" srcOrd="0" destOrd="0" presId="urn:microsoft.com/office/officeart/2005/8/layout/hList9"/>
    <dgm:cxn modelId="{12587145-98EE-40D2-A262-62719B2AB456}" type="presOf" srcId="{CBF02D72-CABF-437A-80B8-6A1CD169C5D7}" destId="{F1942D0E-66ED-4F0E-BD2A-A2F07BF247A0}" srcOrd="0" destOrd="0" presId="urn:microsoft.com/office/officeart/2005/8/layout/hList9"/>
    <dgm:cxn modelId="{D8495C6D-247E-4862-96D5-2BF73E0170BF}" srcId="{DF83C7C4-2D9E-45D9-A27C-4B01F29B4075}" destId="{7C9018A3-2BC7-4EF6-823E-4F5F69BDAD86}" srcOrd="0" destOrd="0" parTransId="{D0CEA8A9-569D-4BFB-8321-630EBB63ABCC}" sibTransId="{55266861-3672-4D7F-8957-E7CA9160ED9E}"/>
    <dgm:cxn modelId="{7E1930FC-2DD9-44B1-9138-AC688DF2CC56}" type="presOf" srcId="{DF83C7C4-2D9E-45D9-A27C-4B01F29B4075}" destId="{6DF13262-80BF-46DC-BB78-27185A4406B4}" srcOrd="0" destOrd="0" presId="urn:microsoft.com/office/officeart/2005/8/layout/hList9"/>
    <dgm:cxn modelId="{F5854FDD-C878-4EBD-BC26-FAAE4543BF51}" srcId="{7C9018A3-2BC7-4EF6-823E-4F5F69BDAD86}" destId="{DD0884DA-9739-4894-8DCE-1A98D74DEC1D}" srcOrd="7" destOrd="0" parTransId="{4CA17CE3-87D7-4817-B8B2-D01090A9A510}" sibTransId="{077E0083-84B5-4561-915B-71732434B8C8}"/>
    <dgm:cxn modelId="{305782FE-795F-4436-ABEB-964D2B5A8BAE}" srcId="{DF83C7C4-2D9E-45D9-A27C-4B01F29B4075}" destId="{98EF6726-867F-4B3C-996E-64538B38C91A}" srcOrd="3" destOrd="0" parTransId="{AB64B3E1-08DF-4A97-8450-43271684A3B6}" sibTransId="{EDBC4EB3-7C37-4D7D-909E-4F0FF51CD9B8}"/>
    <dgm:cxn modelId="{10E48E99-C086-43DD-978E-8CD3A7D00373}" srcId="{DF83C7C4-2D9E-45D9-A27C-4B01F29B4075}" destId="{AA409D92-899B-476E-B39C-F9431CFADF17}" srcOrd="2" destOrd="0" parTransId="{2F13FBDC-3621-4C0C-BA9C-3F66A807D440}" sibTransId="{DF5C9F70-7D32-4BC9-B468-D30B54E52D43}"/>
    <dgm:cxn modelId="{087E9F6F-A394-4F69-AFDB-A173F651785C}" srcId="{7C9018A3-2BC7-4EF6-823E-4F5F69BDAD86}" destId="{5B943D26-50C5-4971-B409-91EC24D4D401}" srcOrd="0" destOrd="0" parTransId="{DBF17CF0-9C7A-40E5-9BA6-EB530915E61B}" sibTransId="{595D71A1-58A8-41E1-A9EF-C2D2ED27CBC5}"/>
    <dgm:cxn modelId="{2569F4EB-C842-4BE5-B6C5-87950B0E3A8B}" srcId="{7C9018A3-2BC7-4EF6-823E-4F5F69BDAD86}" destId="{F83A7808-7AC6-49F2-BD28-96CAF22F8BC1}" srcOrd="3" destOrd="0" parTransId="{917F9514-A974-478E-AC7C-7B5714F82EE6}" sibTransId="{51223E4D-8A74-4F7D-898F-FF760A5950D1}"/>
    <dgm:cxn modelId="{9BC3C495-EC77-49B1-9C16-78A62CC85801}" srcId="{3F32F034-A270-4D4B-BED8-033CE9EB70CA}" destId="{937CEC3C-6B34-47B0-BA30-4DD6684FE2D9}" srcOrd="3" destOrd="0" parTransId="{C01D1487-314B-4945-8816-903DB0730B9D}" sibTransId="{5759B0D5-8856-4A99-B401-8B14DA74F34B}"/>
    <dgm:cxn modelId="{AEDE8ECD-3930-4665-9FB2-5ACD512B0938}" type="presOf" srcId="{0D2CD2FA-6CE8-4C9A-AA0F-B434D593400A}" destId="{1FC3FC25-DA5D-4833-8F5A-011CC5521D43}" srcOrd="1" destOrd="0" presId="urn:microsoft.com/office/officeart/2005/8/layout/hList9"/>
    <dgm:cxn modelId="{3D1AF7AC-5E48-4581-B4BC-0C3063C6FDA7}" srcId="{3F32F034-A270-4D4B-BED8-033CE9EB70CA}" destId="{D70AFA82-7686-4EEF-819E-814036587A92}" srcOrd="2" destOrd="0" parTransId="{D24E5E90-69FD-4AAB-B67D-BE82FC47549F}" sibTransId="{A6A203C0-6071-42AD-A840-A16EE99FDC73}"/>
    <dgm:cxn modelId="{2247C03F-817F-4F81-BC21-D63ED78B2FE1}" srcId="{7C9018A3-2BC7-4EF6-823E-4F5F69BDAD86}" destId="{AB8B0E23-7533-4D0C-BA4A-682B1508DE5C}" srcOrd="9" destOrd="0" parTransId="{88207696-1EE5-4E9E-B213-54F489B7605C}" sibTransId="{B2746C07-DB84-42D5-85BB-4F18E3FEB0D1}"/>
    <dgm:cxn modelId="{86F7C15F-B4D3-4F2C-958F-A5E1A61EFB2B}" type="presOf" srcId="{3D5AB4AC-EA62-440B-B203-782F95BC43BB}" destId="{687F04AD-68A7-44AD-A85E-E691E51CB5D2}" srcOrd="0" destOrd="0" presId="urn:microsoft.com/office/officeart/2005/8/layout/hList9"/>
    <dgm:cxn modelId="{506DFA1E-1AFB-4A74-B4EC-A05408185DAB}" type="presOf" srcId="{0506142B-84B9-4D8C-98A3-538B01D4CE4F}" destId="{EBA1B69C-BE46-4F7A-B114-8C630B458C49}" srcOrd="0" destOrd="0" presId="urn:microsoft.com/office/officeart/2005/8/layout/hList9"/>
    <dgm:cxn modelId="{5061CB9C-1A36-4B5A-84B1-34728C33CBBF}" srcId="{98EF6726-867F-4B3C-996E-64538B38C91A}" destId="{6494DD60-CFC3-473F-8B54-D0451CAF97B1}" srcOrd="0" destOrd="0" parTransId="{DBFA40AA-5793-4403-B501-5EDB51919925}" sibTransId="{5D2FAAB3-9316-474D-8910-144AABF8A718}"/>
    <dgm:cxn modelId="{051236DC-15AD-4841-9061-C5E7E80168B4}" srcId="{AA409D92-899B-476E-B39C-F9431CFADF17}" destId="{B4727473-F225-4ADF-B23F-798C3C18B2A0}" srcOrd="1" destOrd="0" parTransId="{70B65B55-87A9-4AD7-820E-E2E4F8B79848}" sibTransId="{464DC29F-7F6A-4355-BDEE-99DDDA86AC4F}"/>
    <dgm:cxn modelId="{2A85FB89-DA94-4280-ADFA-FF5E91DB5DA4}" srcId="{CBF02D72-CABF-437A-80B8-6A1CD169C5D7}" destId="{E854F725-BA3A-4A7C-938A-C62C36B80774}" srcOrd="0" destOrd="0" parTransId="{28215A7D-A7C4-4BB2-97CF-FBB1B6C86C99}" sibTransId="{657AB9B8-8E79-4A81-86F0-5235280243AF}"/>
    <dgm:cxn modelId="{C8C5FAFF-999A-4EB1-9338-4D9A6C41FD17}" type="presOf" srcId="{F2859B67-33D6-4197-93D5-1F339BA6C011}" destId="{9A42222B-5A64-4C65-B163-444E8B9D9758}" srcOrd="0" destOrd="0" presId="urn:microsoft.com/office/officeart/2005/8/layout/hList9"/>
    <dgm:cxn modelId="{E5EF71C7-0F8D-47CE-9414-7ADC47755238}" type="presOf" srcId="{5B943D26-50C5-4971-B409-91EC24D4D401}" destId="{378526AE-5726-4980-820E-E6013E7688DF}" srcOrd="0" destOrd="0" presId="urn:microsoft.com/office/officeart/2005/8/layout/hList9"/>
    <dgm:cxn modelId="{E30E8CDA-F01E-46B4-8162-306DFD51483B}" srcId="{7C9018A3-2BC7-4EF6-823E-4F5F69BDAD86}" destId="{57080686-2C18-4CE6-81E9-8101C9260DFE}" srcOrd="2" destOrd="0" parTransId="{3750095D-53D9-4BB9-B4A7-CE9584E1D847}" sibTransId="{4139B311-232A-49E5-80BD-6490AC03C756}"/>
    <dgm:cxn modelId="{7AF6D8B4-57FC-4C46-B690-E916B33FFA91}" type="presOf" srcId="{2AB77B53-E4A6-4A4F-837D-90BCFAE29C00}" destId="{31AB32D4-1520-4A55-93EA-82DA8D230DDF}" srcOrd="1" destOrd="0" presId="urn:microsoft.com/office/officeart/2005/8/layout/hList9"/>
    <dgm:cxn modelId="{AD29E379-C0EC-46EB-B915-055396BB8053}" srcId="{AA409D92-899B-476E-B39C-F9431CFADF17}" destId="{FC34C654-F11A-4D15-B610-63DE2A7410F3}" srcOrd="3" destOrd="0" parTransId="{487EF1C9-6D34-473E-93A1-F3ADADEE48DE}" sibTransId="{D9608374-0370-43BB-A5F7-901F7D85980A}"/>
    <dgm:cxn modelId="{CA7CDBE5-1918-4385-9B31-0D5A37EBB6EB}" type="presOf" srcId="{E854F725-BA3A-4A7C-938A-C62C36B80774}" destId="{FC25AEC7-F309-4ED1-B92E-4E43827971C3}" srcOrd="0" destOrd="0" presId="urn:microsoft.com/office/officeart/2005/8/layout/hList9"/>
    <dgm:cxn modelId="{F7E06ED7-7C17-4FD3-8965-BF40563201E0}" type="presOf" srcId="{57080686-2C18-4CE6-81E9-8101C9260DFE}" destId="{24E9F6AF-AF24-4683-B0D5-18146EEF0FAD}" srcOrd="1" destOrd="0" presId="urn:microsoft.com/office/officeart/2005/8/layout/hList9"/>
    <dgm:cxn modelId="{77542339-2AED-4B62-A804-9A9ECCE68EF3}" srcId="{AA409D92-899B-476E-B39C-F9431CFADF17}" destId="{2AB77B53-E4A6-4A4F-837D-90BCFAE29C00}" srcOrd="0" destOrd="0" parTransId="{5E0BEAAA-32FE-4A8D-B3F8-85056E1F7C9C}" sibTransId="{78261F7D-D398-416B-8BDF-E0E0B5657E71}"/>
    <dgm:cxn modelId="{436927E9-70BA-4CBF-9A63-51FE655C7DF4}" type="presOf" srcId="{6494DD60-CFC3-473F-8B54-D0451CAF97B1}" destId="{C991CBC9-6EB1-4CFA-ABAE-36C8EF8C18EC}" srcOrd="0" destOrd="0" presId="urn:microsoft.com/office/officeart/2005/8/layout/hList9"/>
    <dgm:cxn modelId="{DDADE478-E696-43D8-8DEF-335D360B1246}" type="presOf" srcId="{7C9018A3-2BC7-4EF6-823E-4F5F69BDAD86}" destId="{A8AAE810-7F8E-4079-8339-750589750F9C}" srcOrd="0" destOrd="0" presId="urn:microsoft.com/office/officeart/2005/8/layout/hList9"/>
    <dgm:cxn modelId="{90C7B547-2A70-47CC-AF50-33E5EB201C45}" type="presOf" srcId="{B4727473-F225-4ADF-B23F-798C3C18B2A0}" destId="{7E78AC93-9785-4058-ADF7-1B8239F654DF}" srcOrd="1" destOrd="0" presId="urn:microsoft.com/office/officeart/2005/8/layout/hList9"/>
    <dgm:cxn modelId="{911CA04D-5AEA-48A4-AF9C-6609632C7177}" type="presOf" srcId="{F2859B67-33D6-4197-93D5-1F339BA6C011}" destId="{DB578C91-92B9-40E3-98EA-2D718ABB23B7}" srcOrd="1" destOrd="0" presId="urn:microsoft.com/office/officeart/2005/8/layout/hList9"/>
    <dgm:cxn modelId="{EF80D857-44D6-44AA-9580-31D749D28069}" srcId="{7C9018A3-2BC7-4EF6-823E-4F5F69BDAD86}" destId="{6DFDA1BE-EFB2-4771-89F7-367BD2C177D0}" srcOrd="8" destOrd="0" parTransId="{FD212F95-E787-4986-8C65-F70862AC2250}" sibTransId="{EABF0073-AF6B-4E4B-9C3F-4115A49BF119}"/>
    <dgm:cxn modelId="{D81DF431-373F-4CAB-93F5-FE0541FDCD20}" srcId="{DF83C7C4-2D9E-45D9-A27C-4B01F29B4075}" destId="{3F32F034-A270-4D4B-BED8-033CE9EB70CA}" srcOrd="1" destOrd="0" parTransId="{D560ACCB-A815-4E08-9BCD-711A4C437CB9}" sibTransId="{24646B8C-15E9-435A-9ADB-1E8A88C5469D}"/>
    <dgm:cxn modelId="{06E06DDC-DF83-4110-BDF0-B926CA169FDC}" srcId="{DF83C7C4-2D9E-45D9-A27C-4B01F29B4075}" destId="{CBF02D72-CABF-437A-80B8-6A1CD169C5D7}" srcOrd="4" destOrd="0" parTransId="{EF89E4A1-B970-4828-92AF-051312E252D1}" sibTransId="{162B4898-C834-44CD-802B-D9B36555CAE5}"/>
    <dgm:cxn modelId="{C00AEF63-93C5-496D-83AB-CB9EFB3B8325}" type="presOf" srcId="{D70AFA82-7686-4EEF-819E-814036587A92}" destId="{578C310A-502E-4FF4-BEBB-264778F5D512}" srcOrd="1" destOrd="0" presId="urn:microsoft.com/office/officeart/2005/8/layout/hList9"/>
    <dgm:cxn modelId="{0EC448DB-96DE-42AE-A0D6-4434F6B04918}" type="presOf" srcId="{F83A7808-7AC6-49F2-BD28-96CAF22F8BC1}" destId="{AA2BF9BF-A9D4-4468-A08F-EC936C958A88}" srcOrd="1" destOrd="0" presId="urn:microsoft.com/office/officeart/2005/8/layout/hList9"/>
    <dgm:cxn modelId="{9DE4B157-3A0E-4A13-8762-087C8F98DA62}" type="presOf" srcId="{0D2CD2FA-6CE8-4C9A-AA0F-B434D593400A}" destId="{87E0D23E-A592-4317-870A-EE0AA18E5EBC}" srcOrd="0" destOrd="0" presId="urn:microsoft.com/office/officeart/2005/8/layout/hList9"/>
    <dgm:cxn modelId="{CA769E74-FC99-4920-AF44-216ACD1579B1}" type="presOf" srcId="{FC34C654-F11A-4D15-B610-63DE2A7410F3}" destId="{5AC42B7A-6D49-42A7-907B-174AC7F01A2B}" srcOrd="0" destOrd="0" presId="urn:microsoft.com/office/officeart/2005/8/layout/hList9"/>
    <dgm:cxn modelId="{CA311F40-3F80-4B0C-8406-C09FAD122DCC}" type="presOf" srcId="{AA409D92-899B-476E-B39C-F9431CFADF17}" destId="{DF27250B-D3EE-4EC6-A4EA-345495B4514F}" srcOrd="0" destOrd="0" presId="urn:microsoft.com/office/officeart/2005/8/layout/hList9"/>
    <dgm:cxn modelId="{B98C6CE7-926D-4DC3-A38F-26B2314DB3FA}" type="presParOf" srcId="{6DF13262-80BF-46DC-BB78-27185A4406B4}" destId="{946C8DF1-A0EA-40C0-A363-8DE80B030692}" srcOrd="0" destOrd="0" presId="urn:microsoft.com/office/officeart/2005/8/layout/hList9"/>
    <dgm:cxn modelId="{267A4DB1-0B56-4570-A212-1FBAAA23DDA5}" type="presParOf" srcId="{6DF13262-80BF-46DC-BB78-27185A4406B4}" destId="{9D7E1D2F-C7CC-474F-A2CC-4EABC60A06E7}" srcOrd="1" destOrd="0" presId="urn:microsoft.com/office/officeart/2005/8/layout/hList9"/>
    <dgm:cxn modelId="{F827EE33-749F-4D14-BF44-2DA9686A1035}" type="presParOf" srcId="{9D7E1D2F-C7CC-474F-A2CC-4EABC60A06E7}" destId="{9E9BDF01-BDD5-43AE-A984-E80DA42B2037}" srcOrd="0" destOrd="0" presId="urn:microsoft.com/office/officeart/2005/8/layout/hList9"/>
    <dgm:cxn modelId="{5F114A4A-4648-4C7C-95CA-C3AE7FD88B53}" type="presParOf" srcId="{9D7E1D2F-C7CC-474F-A2CC-4EABC60A06E7}" destId="{FF3CF31B-8E91-4A31-8CA3-63CAAA29D110}" srcOrd="1" destOrd="0" presId="urn:microsoft.com/office/officeart/2005/8/layout/hList9"/>
    <dgm:cxn modelId="{20692855-2D2B-44D5-9417-585963A1CB02}" type="presParOf" srcId="{FF3CF31B-8E91-4A31-8CA3-63CAAA29D110}" destId="{378526AE-5726-4980-820E-E6013E7688DF}" srcOrd="0" destOrd="0" presId="urn:microsoft.com/office/officeart/2005/8/layout/hList9"/>
    <dgm:cxn modelId="{D296AFF0-49BF-4A53-BCEE-6DB12DB88D7B}" type="presParOf" srcId="{FF3CF31B-8E91-4A31-8CA3-63CAAA29D110}" destId="{52182963-18B3-453D-8707-01703266EE2F}" srcOrd="1" destOrd="0" presId="urn:microsoft.com/office/officeart/2005/8/layout/hList9"/>
    <dgm:cxn modelId="{7182135A-4C4E-4DCF-B28F-48805DE75A4B}" type="presParOf" srcId="{9D7E1D2F-C7CC-474F-A2CC-4EABC60A06E7}" destId="{F54AA7F9-02EC-494C-BFFE-4B0A9AC83728}" srcOrd="2" destOrd="0" presId="urn:microsoft.com/office/officeart/2005/8/layout/hList9"/>
    <dgm:cxn modelId="{327A7937-2B54-43A1-A93B-EEDF1AD35948}" type="presParOf" srcId="{F54AA7F9-02EC-494C-BFFE-4B0A9AC83728}" destId="{687F04AD-68A7-44AD-A85E-E691E51CB5D2}" srcOrd="0" destOrd="0" presId="urn:microsoft.com/office/officeart/2005/8/layout/hList9"/>
    <dgm:cxn modelId="{EDCF76EA-83F1-4144-831A-DAD427CFFE72}" type="presParOf" srcId="{F54AA7F9-02EC-494C-BFFE-4B0A9AC83728}" destId="{760EA123-3774-41F1-AE21-2E185A554BE5}" srcOrd="1" destOrd="0" presId="urn:microsoft.com/office/officeart/2005/8/layout/hList9"/>
    <dgm:cxn modelId="{04FC2505-AD6D-4A43-A9AD-2835B56D1D8B}" type="presParOf" srcId="{9D7E1D2F-C7CC-474F-A2CC-4EABC60A06E7}" destId="{FC018DC7-7AD5-40BA-A80B-E51E54790020}" srcOrd="3" destOrd="0" presId="urn:microsoft.com/office/officeart/2005/8/layout/hList9"/>
    <dgm:cxn modelId="{116D3DEC-BDA6-4D59-9ECD-1ADF84AA69B5}" type="presParOf" srcId="{FC018DC7-7AD5-40BA-A80B-E51E54790020}" destId="{47E79695-F325-44DC-8898-64BF3414D6ED}" srcOrd="0" destOrd="0" presId="urn:microsoft.com/office/officeart/2005/8/layout/hList9"/>
    <dgm:cxn modelId="{3CEE991D-0DE3-4824-9753-A7C76C8D14CB}" type="presParOf" srcId="{FC018DC7-7AD5-40BA-A80B-E51E54790020}" destId="{24E9F6AF-AF24-4683-B0D5-18146EEF0FAD}" srcOrd="1" destOrd="0" presId="urn:microsoft.com/office/officeart/2005/8/layout/hList9"/>
    <dgm:cxn modelId="{C95AFEA3-D348-4F37-BD4D-98A4DD029DDC}" type="presParOf" srcId="{9D7E1D2F-C7CC-474F-A2CC-4EABC60A06E7}" destId="{4F3A7A77-F6BB-4DC4-A333-CCA6647F9A84}" srcOrd="4" destOrd="0" presId="urn:microsoft.com/office/officeart/2005/8/layout/hList9"/>
    <dgm:cxn modelId="{96613A1A-5CF5-4246-B973-5304289AF262}" type="presParOf" srcId="{4F3A7A77-F6BB-4DC4-A333-CCA6647F9A84}" destId="{B2A97DBB-D9ED-4384-9C85-9D94F18D4377}" srcOrd="0" destOrd="0" presId="urn:microsoft.com/office/officeart/2005/8/layout/hList9"/>
    <dgm:cxn modelId="{B9D46C99-3E6F-463E-8F64-8B0E8575B17A}" type="presParOf" srcId="{4F3A7A77-F6BB-4DC4-A333-CCA6647F9A84}" destId="{AA2BF9BF-A9D4-4468-A08F-EC936C958A88}" srcOrd="1" destOrd="0" presId="urn:microsoft.com/office/officeart/2005/8/layout/hList9"/>
    <dgm:cxn modelId="{12D07179-CABD-4686-8B59-935224D9B484}" type="presParOf" srcId="{9D7E1D2F-C7CC-474F-A2CC-4EABC60A06E7}" destId="{E8F63188-0599-4D36-A909-B274D923A353}" srcOrd="5" destOrd="0" presId="urn:microsoft.com/office/officeart/2005/8/layout/hList9"/>
    <dgm:cxn modelId="{E440008F-D51E-4E66-843C-7833E181739C}" type="presParOf" srcId="{E8F63188-0599-4D36-A909-B274D923A353}" destId="{87E0D23E-A592-4317-870A-EE0AA18E5EBC}" srcOrd="0" destOrd="0" presId="urn:microsoft.com/office/officeart/2005/8/layout/hList9"/>
    <dgm:cxn modelId="{B2D6E4E3-CA42-4B55-A267-F5631E04D84A}" type="presParOf" srcId="{E8F63188-0599-4D36-A909-B274D923A353}" destId="{1FC3FC25-DA5D-4833-8F5A-011CC5521D43}" srcOrd="1" destOrd="0" presId="urn:microsoft.com/office/officeart/2005/8/layout/hList9"/>
    <dgm:cxn modelId="{EFB80CF1-40EE-463F-917F-E2F53249111D}" type="presParOf" srcId="{9D7E1D2F-C7CC-474F-A2CC-4EABC60A06E7}" destId="{013361B5-DFA9-4E40-823A-BC0B433E951B}" srcOrd="6" destOrd="0" presId="urn:microsoft.com/office/officeart/2005/8/layout/hList9"/>
    <dgm:cxn modelId="{78252C0E-A95C-4AC9-96A3-7D9B2802EA4F}" type="presParOf" srcId="{013361B5-DFA9-4E40-823A-BC0B433E951B}" destId="{9A42222B-5A64-4C65-B163-444E8B9D9758}" srcOrd="0" destOrd="0" presId="urn:microsoft.com/office/officeart/2005/8/layout/hList9"/>
    <dgm:cxn modelId="{F522886D-A88A-412B-95F0-39236A0CC890}" type="presParOf" srcId="{013361B5-DFA9-4E40-823A-BC0B433E951B}" destId="{DB578C91-92B9-40E3-98EA-2D718ABB23B7}" srcOrd="1" destOrd="0" presId="urn:microsoft.com/office/officeart/2005/8/layout/hList9"/>
    <dgm:cxn modelId="{9BC4CA53-7288-4410-A29A-0F6EA7D3B7E8}" type="presParOf" srcId="{9D7E1D2F-C7CC-474F-A2CC-4EABC60A06E7}" destId="{124EA8B5-4FF1-4C85-A382-FCFC3B4BE7FD}" srcOrd="7" destOrd="0" presId="urn:microsoft.com/office/officeart/2005/8/layout/hList9"/>
    <dgm:cxn modelId="{618EA1D3-86B6-43E4-8DB1-B367C5D467FF}" type="presParOf" srcId="{124EA8B5-4FF1-4C85-A382-FCFC3B4BE7FD}" destId="{356CFC19-FC30-4F30-88B3-5603B38FC646}" srcOrd="0" destOrd="0" presId="urn:microsoft.com/office/officeart/2005/8/layout/hList9"/>
    <dgm:cxn modelId="{1D51E0C4-3D5B-4C4E-B38B-B56FC4DB3226}" type="presParOf" srcId="{124EA8B5-4FF1-4C85-A382-FCFC3B4BE7FD}" destId="{7DDD4E02-221C-4AFC-8BC4-D5ED0D99A523}" srcOrd="1" destOrd="0" presId="urn:microsoft.com/office/officeart/2005/8/layout/hList9"/>
    <dgm:cxn modelId="{8A906880-EFB7-46A1-BB84-75F52779BFC3}" type="presParOf" srcId="{9D7E1D2F-C7CC-474F-A2CC-4EABC60A06E7}" destId="{CD951AE2-59FF-4F26-BFEA-4B3FB0A6124A}" srcOrd="8" destOrd="0" presId="urn:microsoft.com/office/officeart/2005/8/layout/hList9"/>
    <dgm:cxn modelId="{1ADA6ACA-104A-4180-BD0D-83AA99A2F1AE}" type="presParOf" srcId="{CD951AE2-59FF-4F26-BFEA-4B3FB0A6124A}" destId="{3F89A655-9BAB-443B-8E29-8964A90E38D3}" srcOrd="0" destOrd="0" presId="urn:microsoft.com/office/officeart/2005/8/layout/hList9"/>
    <dgm:cxn modelId="{A275A02E-2860-457F-B3D1-4E96FB5B7140}" type="presParOf" srcId="{CD951AE2-59FF-4F26-BFEA-4B3FB0A6124A}" destId="{8F37E9F3-F319-4AC6-A1BC-F933E461AE79}" srcOrd="1" destOrd="0" presId="urn:microsoft.com/office/officeart/2005/8/layout/hList9"/>
    <dgm:cxn modelId="{668FE719-BB9B-4FB0-A4D9-F9218B190B27}" type="presParOf" srcId="{9D7E1D2F-C7CC-474F-A2CC-4EABC60A06E7}" destId="{356BE80B-7440-40AB-A024-B38CA6C3FC1C}" srcOrd="9" destOrd="0" presId="urn:microsoft.com/office/officeart/2005/8/layout/hList9"/>
    <dgm:cxn modelId="{19CB413C-8B96-4CD7-891C-7C6E71C40451}" type="presParOf" srcId="{356BE80B-7440-40AB-A024-B38CA6C3FC1C}" destId="{344A6AA1-F208-47E5-89BB-2F66D4F55779}" srcOrd="0" destOrd="0" presId="urn:microsoft.com/office/officeart/2005/8/layout/hList9"/>
    <dgm:cxn modelId="{AAB0A18E-B065-4309-AB0E-13DD1BB19A7A}" type="presParOf" srcId="{356BE80B-7440-40AB-A024-B38CA6C3FC1C}" destId="{CE022C57-4393-4B11-BB86-0C2AA9B2B220}" srcOrd="1" destOrd="0" presId="urn:microsoft.com/office/officeart/2005/8/layout/hList9"/>
    <dgm:cxn modelId="{3B505576-76F4-40F3-B9E8-F8A6BF15CAF6}" type="presParOf" srcId="{9D7E1D2F-C7CC-474F-A2CC-4EABC60A06E7}" destId="{94A8D228-2CBF-4B64-AB4A-2EBC87909863}" srcOrd="10" destOrd="0" presId="urn:microsoft.com/office/officeart/2005/8/layout/hList9"/>
    <dgm:cxn modelId="{4D033F84-B1BA-4B24-923A-A596659C9B84}" type="presParOf" srcId="{94A8D228-2CBF-4B64-AB4A-2EBC87909863}" destId="{E9FF7CDB-B06D-41B4-96B7-5A45D4EE1E42}" srcOrd="0" destOrd="0" presId="urn:microsoft.com/office/officeart/2005/8/layout/hList9"/>
    <dgm:cxn modelId="{5EF76A03-BBFB-4DE9-8E78-0076D04E3E8C}" type="presParOf" srcId="{94A8D228-2CBF-4B64-AB4A-2EBC87909863}" destId="{CEDF9CD7-48BF-4B1F-8732-95E6EC176831}" srcOrd="1" destOrd="0" presId="urn:microsoft.com/office/officeart/2005/8/layout/hList9"/>
    <dgm:cxn modelId="{E5A1882C-7C46-4B1A-BBC1-B4E43911236F}" type="presParOf" srcId="{6DF13262-80BF-46DC-BB78-27185A4406B4}" destId="{9C2B8432-2CC0-43D7-8DC0-BF2FEFEC8184}" srcOrd="2" destOrd="0" presId="urn:microsoft.com/office/officeart/2005/8/layout/hList9"/>
    <dgm:cxn modelId="{BA654178-2B13-48F8-826E-23350C3684D4}" type="presParOf" srcId="{6DF13262-80BF-46DC-BB78-27185A4406B4}" destId="{A8AAE810-7F8E-4079-8339-750589750F9C}" srcOrd="3" destOrd="0" presId="urn:microsoft.com/office/officeart/2005/8/layout/hList9"/>
    <dgm:cxn modelId="{9B79C282-AF77-4033-A966-F3C53CB4CECB}" type="presParOf" srcId="{6DF13262-80BF-46DC-BB78-27185A4406B4}" destId="{7333B9B1-4E0A-45AC-9100-3A267DDA1BE6}" srcOrd="4" destOrd="0" presId="urn:microsoft.com/office/officeart/2005/8/layout/hList9"/>
    <dgm:cxn modelId="{4A7EF5D0-2EB7-45B8-8F2D-50C98173A362}" type="presParOf" srcId="{6DF13262-80BF-46DC-BB78-27185A4406B4}" destId="{41F87A92-267F-48EA-BAA7-E9F2FBC43498}" srcOrd="5" destOrd="0" presId="urn:microsoft.com/office/officeart/2005/8/layout/hList9"/>
    <dgm:cxn modelId="{8052DDF0-D176-4614-B22F-3EAEBEB991E8}" type="presParOf" srcId="{6DF13262-80BF-46DC-BB78-27185A4406B4}" destId="{FC45D73E-097D-43A0-86AC-86879C3352AA}" srcOrd="6" destOrd="0" presId="urn:microsoft.com/office/officeart/2005/8/layout/hList9"/>
    <dgm:cxn modelId="{E9C6D14A-17E0-4214-BC7E-AEBE94F440F9}" type="presParOf" srcId="{FC45D73E-097D-43A0-86AC-86879C3352AA}" destId="{738A084E-0A2C-4B60-AC8A-8AADA4FA04DE}" srcOrd="0" destOrd="0" presId="urn:microsoft.com/office/officeart/2005/8/layout/hList9"/>
    <dgm:cxn modelId="{E3805765-53F4-4735-8FB5-A436DDA4D6A1}" type="presParOf" srcId="{FC45D73E-097D-43A0-86AC-86879C3352AA}" destId="{8958F366-A26D-4676-8BBE-86DF76D52C0E}" srcOrd="1" destOrd="0" presId="urn:microsoft.com/office/officeart/2005/8/layout/hList9"/>
    <dgm:cxn modelId="{24EFC1DB-5CDA-41E5-B3BA-EC4647621C6B}" type="presParOf" srcId="{8958F366-A26D-4676-8BBE-86DF76D52C0E}" destId="{9C740DFC-E892-4F07-BA12-883EA86454CE}" srcOrd="0" destOrd="0" presId="urn:microsoft.com/office/officeart/2005/8/layout/hList9"/>
    <dgm:cxn modelId="{64CB625A-FBA6-4997-9F0C-EB94AAEC57AD}" type="presParOf" srcId="{8958F366-A26D-4676-8BBE-86DF76D52C0E}" destId="{318164A4-367F-427C-ADF3-5A13D36D581D}" srcOrd="1" destOrd="0" presId="urn:microsoft.com/office/officeart/2005/8/layout/hList9"/>
    <dgm:cxn modelId="{F0C4A39B-29A7-43A6-9632-49F885C59188}" type="presParOf" srcId="{FC45D73E-097D-43A0-86AC-86879C3352AA}" destId="{6FAC18C2-4C45-4236-9A51-816A56D30A6D}" srcOrd="2" destOrd="0" presId="urn:microsoft.com/office/officeart/2005/8/layout/hList9"/>
    <dgm:cxn modelId="{7ECDEFA8-23E9-42F9-89C0-AB4A5D75F771}" type="presParOf" srcId="{6FAC18C2-4C45-4236-9A51-816A56D30A6D}" destId="{E78EA2AE-E7DB-4E88-A9F5-771742987B89}" srcOrd="0" destOrd="0" presId="urn:microsoft.com/office/officeart/2005/8/layout/hList9"/>
    <dgm:cxn modelId="{CF7AB9D1-19F0-4715-A06E-6B40128FFFE8}" type="presParOf" srcId="{6FAC18C2-4C45-4236-9A51-816A56D30A6D}" destId="{C122EC10-79E5-407A-8637-9A2CC36572AC}" srcOrd="1" destOrd="0" presId="urn:microsoft.com/office/officeart/2005/8/layout/hList9"/>
    <dgm:cxn modelId="{8339DFEC-5284-4A90-B44D-F30FAD76B79C}" type="presParOf" srcId="{FC45D73E-097D-43A0-86AC-86879C3352AA}" destId="{405B7023-5F8C-4EA3-AE2B-060A001222AB}" srcOrd="3" destOrd="0" presId="urn:microsoft.com/office/officeart/2005/8/layout/hList9"/>
    <dgm:cxn modelId="{904265AC-714B-4CA3-A85B-06D10E0BE852}" type="presParOf" srcId="{405B7023-5F8C-4EA3-AE2B-060A001222AB}" destId="{CA50E004-07AC-41CB-94EA-A3CB5A20CF68}" srcOrd="0" destOrd="0" presId="urn:microsoft.com/office/officeart/2005/8/layout/hList9"/>
    <dgm:cxn modelId="{BEFB1339-90A7-4647-92BD-4712FC7B9F24}" type="presParOf" srcId="{405B7023-5F8C-4EA3-AE2B-060A001222AB}" destId="{578C310A-502E-4FF4-BEBB-264778F5D512}" srcOrd="1" destOrd="0" presId="urn:microsoft.com/office/officeart/2005/8/layout/hList9"/>
    <dgm:cxn modelId="{09F716F0-B1DE-46C5-BFAA-4C7CDDB26B1F}" type="presParOf" srcId="{FC45D73E-097D-43A0-86AC-86879C3352AA}" destId="{69D7F14E-8CB9-45D2-8E82-8234117E8FF7}" srcOrd="4" destOrd="0" presId="urn:microsoft.com/office/officeart/2005/8/layout/hList9"/>
    <dgm:cxn modelId="{488C7A05-A0E4-48F0-B0A6-C3D4C275FA8E}" type="presParOf" srcId="{69D7F14E-8CB9-45D2-8E82-8234117E8FF7}" destId="{67374AC6-DDA1-4FCE-BE08-B8C2800B87E9}" srcOrd="0" destOrd="0" presId="urn:microsoft.com/office/officeart/2005/8/layout/hList9"/>
    <dgm:cxn modelId="{9113AD30-EA04-4481-B4B1-BCE190D0534E}" type="presParOf" srcId="{69D7F14E-8CB9-45D2-8E82-8234117E8FF7}" destId="{AE8FF62C-ED18-4F24-8584-A53F74D54178}" srcOrd="1" destOrd="0" presId="urn:microsoft.com/office/officeart/2005/8/layout/hList9"/>
    <dgm:cxn modelId="{28138F82-6ED5-4F78-94DB-5D599B43D5BD}" type="presParOf" srcId="{6DF13262-80BF-46DC-BB78-27185A4406B4}" destId="{D8D38351-81BC-4029-8CF3-AF7115C62D57}" srcOrd="7" destOrd="0" presId="urn:microsoft.com/office/officeart/2005/8/layout/hList9"/>
    <dgm:cxn modelId="{11171B8A-7FB3-4507-87E5-C856874C4789}" type="presParOf" srcId="{6DF13262-80BF-46DC-BB78-27185A4406B4}" destId="{9F993EE6-6061-4D9B-90D5-2706C0BCFD73}" srcOrd="8" destOrd="0" presId="urn:microsoft.com/office/officeart/2005/8/layout/hList9"/>
    <dgm:cxn modelId="{F7BA2B15-2B4E-454C-A432-823E39F0F4B8}" type="presParOf" srcId="{6DF13262-80BF-46DC-BB78-27185A4406B4}" destId="{83AA2B4B-7115-4DC9-BF1A-4CE54EF91504}" srcOrd="9" destOrd="0" presId="urn:microsoft.com/office/officeart/2005/8/layout/hList9"/>
    <dgm:cxn modelId="{652843C7-965F-4365-82D1-0820E997E5CA}" type="presParOf" srcId="{6DF13262-80BF-46DC-BB78-27185A4406B4}" destId="{50E83E96-5605-469E-8E4F-A875E25A594C}" srcOrd="10" destOrd="0" presId="urn:microsoft.com/office/officeart/2005/8/layout/hList9"/>
    <dgm:cxn modelId="{6059EB02-4DBC-46B3-AEB0-9B42FDBE24AD}" type="presParOf" srcId="{6DF13262-80BF-46DC-BB78-27185A4406B4}" destId="{FBD8883A-E5A2-4C9F-B9F9-267E8D980291}" srcOrd="11" destOrd="0" presId="urn:microsoft.com/office/officeart/2005/8/layout/hList9"/>
    <dgm:cxn modelId="{4686291C-5C4D-410B-A3F1-D56627A73F8E}" type="presParOf" srcId="{FBD8883A-E5A2-4C9F-B9F9-267E8D980291}" destId="{11DF2A3E-B063-4276-9C47-6423B5052092}" srcOrd="0" destOrd="0" presId="urn:microsoft.com/office/officeart/2005/8/layout/hList9"/>
    <dgm:cxn modelId="{C194A0A8-5ADB-489B-A87E-CB4570E7147E}" type="presParOf" srcId="{FBD8883A-E5A2-4C9F-B9F9-267E8D980291}" destId="{EF91F9B0-C24F-41F7-8ECB-198B5EA560E6}" srcOrd="1" destOrd="0" presId="urn:microsoft.com/office/officeart/2005/8/layout/hList9"/>
    <dgm:cxn modelId="{BCBDC1D1-7D86-4D2A-941B-B7945B0562B9}" type="presParOf" srcId="{EF91F9B0-C24F-41F7-8ECB-198B5EA560E6}" destId="{6967C2E6-80A9-40F4-A515-CF5DA1F5C9E5}" srcOrd="0" destOrd="0" presId="urn:microsoft.com/office/officeart/2005/8/layout/hList9"/>
    <dgm:cxn modelId="{718BDC60-884C-4CAE-AF29-69CAB3AD2A49}" type="presParOf" srcId="{EF91F9B0-C24F-41F7-8ECB-198B5EA560E6}" destId="{31AB32D4-1520-4A55-93EA-82DA8D230DDF}" srcOrd="1" destOrd="0" presId="urn:microsoft.com/office/officeart/2005/8/layout/hList9"/>
    <dgm:cxn modelId="{9C1BA82F-CE27-48F1-A700-43F556DB43C1}" type="presParOf" srcId="{FBD8883A-E5A2-4C9F-B9F9-267E8D980291}" destId="{61229708-D534-4EF3-914B-AAA729C55390}" srcOrd="2" destOrd="0" presId="urn:microsoft.com/office/officeart/2005/8/layout/hList9"/>
    <dgm:cxn modelId="{7CB29B75-5E40-436C-89A7-84BA3B28B809}" type="presParOf" srcId="{61229708-D534-4EF3-914B-AAA729C55390}" destId="{2EADE4A1-E61A-4FD0-A2BD-A0F861E4C483}" srcOrd="0" destOrd="0" presId="urn:microsoft.com/office/officeart/2005/8/layout/hList9"/>
    <dgm:cxn modelId="{CA4331BF-F62D-4826-995C-A34130F2D6CA}" type="presParOf" srcId="{61229708-D534-4EF3-914B-AAA729C55390}" destId="{7E78AC93-9785-4058-ADF7-1B8239F654DF}" srcOrd="1" destOrd="0" presId="urn:microsoft.com/office/officeart/2005/8/layout/hList9"/>
    <dgm:cxn modelId="{EF69E511-6750-4E26-8643-960C2A859EB8}" type="presParOf" srcId="{FBD8883A-E5A2-4C9F-B9F9-267E8D980291}" destId="{00FE7E87-86A2-4A9D-AFA5-ED3D61E09DE3}" srcOrd="3" destOrd="0" presId="urn:microsoft.com/office/officeart/2005/8/layout/hList9"/>
    <dgm:cxn modelId="{B8D8937C-73C3-4E24-9900-B9327FD11B6F}" type="presParOf" srcId="{00FE7E87-86A2-4A9D-AFA5-ED3D61E09DE3}" destId="{EBA1B69C-BE46-4F7A-B114-8C630B458C49}" srcOrd="0" destOrd="0" presId="urn:microsoft.com/office/officeart/2005/8/layout/hList9"/>
    <dgm:cxn modelId="{3662098A-A078-4817-AB71-60AE0B5CC7A3}" type="presParOf" srcId="{00FE7E87-86A2-4A9D-AFA5-ED3D61E09DE3}" destId="{432B73C7-90EE-4EBB-8970-2A019FEB91AB}" srcOrd="1" destOrd="0" presId="urn:microsoft.com/office/officeart/2005/8/layout/hList9"/>
    <dgm:cxn modelId="{CE8D5408-A4EC-4F77-AA76-7A9B66F6A44B}" type="presParOf" srcId="{FBD8883A-E5A2-4C9F-B9F9-267E8D980291}" destId="{14B5C0C9-C890-47CC-8356-35BE9B5AE664}" srcOrd="4" destOrd="0" presId="urn:microsoft.com/office/officeart/2005/8/layout/hList9"/>
    <dgm:cxn modelId="{A23B6747-1539-46FD-A4F6-DC66B6E14817}" type="presParOf" srcId="{14B5C0C9-C890-47CC-8356-35BE9B5AE664}" destId="{5AC42B7A-6D49-42A7-907B-174AC7F01A2B}" srcOrd="0" destOrd="0" presId="urn:microsoft.com/office/officeart/2005/8/layout/hList9"/>
    <dgm:cxn modelId="{01B9B8E4-F4C2-4B8B-AA42-49E1AE9FFCA1}" type="presParOf" srcId="{14B5C0C9-C890-47CC-8356-35BE9B5AE664}" destId="{4CC32301-2715-4FD8-9F79-1527933BAE55}" srcOrd="1" destOrd="0" presId="urn:microsoft.com/office/officeart/2005/8/layout/hList9"/>
    <dgm:cxn modelId="{D877EDD4-2EFA-47A3-BF2D-2E902899B411}" type="presParOf" srcId="{6DF13262-80BF-46DC-BB78-27185A4406B4}" destId="{F9452F97-48EE-43FB-AEE6-6B186EDA2E35}" srcOrd="12" destOrd="0" presId="urn:microsoft.com/office/officeart/2005/8/layout/hList9"/>
    <dgm:cxn modelId="{0C1407F3-6073-486A-A276-6EA2AA8B1E09}" type="presParOf" srcId="{6DF13262-80BF-46DC-BB78-27185A4406B4}" destId="{DF27250B-D3EE-4EC6-A4EA-345495B4514F}" srcOrd="13" destOrd="0" presId="urn:microsoft.com/office/officeart/2005/8/layout/hList9"/>
    <dgm:cxn modelId="{85DF4D05-D959-4783-8F83-61364EE89B3B}" type="presParOf" srcId="{6DF13262-80BF-46DC-BB78-27185A4406B4}" destId="{14A8F927-9B97-4534-B268-E8DD5D74FCA5}" srcOrd="14" destOrd="0" presId="urn:microsoft.com/office/officeart/2005/8/layout/hList9"/>
    <dgm:cxn modelId="{E730C9AF-AA46-451E-931F-34B62D9E0DFA}" type="presParOf" srcId="{6DF13262-80BF-46DC-BB78-27185A4406B4}" destId="{44B1EC94-3647-4E03-8C65-895B5661DA14}" srcOrd="15" destOrd="0" presId="urn:microsoft.com/office/officeart/2005/8/layout/hList9"/>
    <dgm:cxn modelId="{944FD3F5-3D48-49D8-8454-9FA21ECB1978}" type="presParOf" srcId="{6DF13262-80BF-46DC-BB78-27185A4406B4}" destId="{0803C6A7-A4A4-457C-9709-0C58ED3F6290}" srcOrd="16" destOrd="0" presId="urn:microsoft.com/office/officeart/2005/8/layout/hList9"/>
    <dgm:cxn modelId="{5E525DFC-3B4E-4A08-AE4F-CA905046E2BB}" type="presParOf" srcId="{0803C6A7-A4A4-457C-9709-0C58ED3F6290}" destId="{9400E442-98BC-4127-9E26-E04312D3F19D}" srcOrd="0" destOrd="0" presId="urn:microsoft.com/office/officeart/2005/8/layout/hList9"/>
    <dgm:cxn modelId="{82626708-4434-472D-950C-57203D071657}" type="presParOf" srcId="{0803C6A7-A4A4-457C-9709-0C58ED3F6290}" destId="{6C684F55-74E7-497D-B31F-F78B606B4CE0}" srcOrd="1" destOrd="0" presId="urn:microsoft.com/office/officeart/2005/8/layout/hList9"/>
    <dgm:cxn modelId="{DA9A4A09-4FAB-4FB5-BC08-7524386508A9}" type="presParOf" srcId="{6C684F55-74E7-497D-B31F-F78B606B4CE0}" destId="{C991CBC9-6EB1-4CFA-ABAE-36C8EF8C18EC}" srcOrd="0" destOrd="0" presId="urn:microsoft.com/office/officeart/2005/8/layout/hList9"/>
    <dgm:cxn modelId="{A5F0D851-E7C7-4247-B750-C0095990EB95}" type="presParOf" srcId="{6C684F55-74E7-497D-B31F-F78B606B4CE0}" destId="{E5A6304E-9C1E-4D90-A9E9-D0698E00ED8C}" srcOrd="1" destOrd="0" presId="urn:microsoft.com/office/officeart/2005/8/layout/hList9"/>
    <dgm:cxn modelId="{B2BA7FEF-3E25-4083-8D5E-FB567D19022E}" type="presParOf" srcId="{6DF13262-80BF-46DC-BB78-27185A4406B4}" destId="{1370D032-B97C-43E2-90BD-87061764D07A}" srcOrd="17" destOrd="0" presId="urn:microsoft.com/office/officeart/2005/8/layout/hList9"/>
    <dgm:cxn modelId="{6855ED0F-C1C1-4EF9-819A-A4EED2F01E63}" type="presParOf" srcId="{6DF13262-80BF-46DC-BB78-27185A4406B4}" destId="{9A93E033-37E4-443D-8B15-6FB93A6B2674}" srcOrd="18" destOrd="0" presId="urn:microsoft.com/office/officeart/2005/8/layout/hList9"/>
    <dgm:cxn modelId="{6B72907B-864C-487B-BE9C-3AEC73F74307}" type="presParOf" srcId="{6DF13262-80BF-46DC-BB78-27185A4406B4}" destId="{DFFFB9D0-4699-4AFC-A46A-685647F292BC}" srcOrd="19" destOrd="0" presId="urn:microsoft.com/office/officeart/2005/8/layout/hList9"/>
    <dgm:cxn modelId="{ECFA33C4-3585-4051-94B8-310A676D9D5F}" type="presParOf" srcId="{6DF13262-80BF-46DC-BB78-27185A4406B4}" destId="{38E20EB2-9B1C-47F1-9677-FA68F2F8AE14}" srcOrd="20" destOrd="0" presId="urn:microsoft.com/office/officeart/2005/8/layout/hList9"/>
    <dgm:cxn modelId="{7B584CF4-140B-428D-A033-A8714F9BEE73}" type="presParOf" srcId="{6DF13262-80BF-46DC-BB78-27185A4406B4}" destId="{BC6CA200-52F5-44F1-9B76-3612E2706439}" srcOrd="21" destOrd="0" presId="urn:microsoft.com/office/officeart/2005/8/layout/hList9"/>
    <dgm:cxn modelId="{69107714-8D5A-4965-B8F6-034360FBAFEB}" type="presParOf" srcId="{BC6CA200-52F5-44F1-9B76-3612E2706439}" destId="{2BBA765B-8894-4724-86C2-A97C3EF2091F}" srcOrd="0" destOrd="0" presId="urn:microsoft.com/office/officeart/2005/8/layout/hList9"/>
    <dgm:cxn modelId="{D91B2A95-77D1-4EDF-9E31-AB710FB18ECA}" type="presParOf" srcId="{BC6CA200-52F5-44F1-9B76-3612E2706439}" destId="{E476983A-B4CD-436D-A963-F7C6BE941269}" srcOrd="1" destOrd="0" presId="urn:microsoft.com/office/officeart/2005/8/layout/hList9"/>
    <dgm:cxn modelId="{254B1795-B958-4AC6-93A2-392F4BEE2405}" type="presParOf" srcId="{E476983A-B4CD-436D-A963-F7C6BE941269}" destId="{FC25AEC7-F309-4ED1-B92E-4E43827971C3}" srcOrd="0" destOrd="0" presId="urn:microsoft.com/office/officeart/2005/8/layout/hList9"/>
    <dgm:cxn modelId="{6B3F6AAE-B5D0-495C-B812-A56C01B91359}" type="presParOf" srcId="{E476983A-B4CD-436D-A963-F7C6BE941269}" destId="{79108B61-A9A3-49A7-A7CD-AC7042C3752E}" srcOrd="1" destOrd="0" presId="urn:microsoft.com/office/officeart/2005/8/layout/hList9"/>
    <dgm:cxn modelId="{18E73965-1AD1-4F44-8773-765FB43F8510}" type="presParOf" srcId="{6DF13262-80BF-46DC-BB78-27185A4406B4}" destId="{192455ED-3164-41D0-AEA0-A328980D17F6}" srcOrd="22" destOrd="0" presId="urn:microsoft.com/office/officeart/2005/8/layout/hList9"/>
    <dgm:cxn modelId="{364B3842-8EDD-47C0-9630-BD9300EF7078}" type="presParOf" srcId="{6DF13262-80BF-46DC-BB78-27185A4406B4}" destId="{F1942D0E-66ED-4F0E-BD2A-A2F07BF247A0}" srcOrd="2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8526AE-5726-4980-820E-E6013E7688DF}">
      <dsp:nvSpPr>
        <dsp:cNvPr id="0" name=""/>
        <dsp:cNvSpPr/>
      </dsp:nvSpPr>
      <dsp:spPr>
        <a:xfrm>
          <a:off x="1407617" y="210141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izdevumu digitalizēš</a:t>
          </a:r>
          <a:r>
            <a:rPr lang="en-US" sz="800" kern="1200"/>
            <a:t>.</a:t>
          </a:r>
          <a:endParaRPr lang="lv-LV" sz="800" kern="1200"/>
        </a:p>
      </dsp:txBody>
      <dsp:txXfrm>
        <a:off x="1532870" y="210141"/>
        <a:ext cx="657581" cy="522151"/>
      </dsp:txXfrm>
    </dsp:sp>
    <dsp:sp modelId="{687F04AD-68A7-44AD-A85E-E691E51CB5D2}">
      <dsp:nvSpPr>
        <dsp:cNvPr id="0" name=""/>
        <dsp:cNvSpPr/>
      </dsp:nvSpPr>
      <dsp:spPr>
        <a:xfrm>
          <a:off x="1407617" y="732292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digitāli radīto uzkrāšana</a:t>
          </a:r>
          <a:r>
            <a:rPr lang="en-US" sz="800" kern="1200"/>
            <a:t>, </a:t>
          </a:r>
          <a:r>
            <a:rPr lang="lv-LV" sz="800" kern="1200"/>
            <a:t>rasmošana</a:t>
          </a:r>
        </a:p>
      </dsp:txBody>
      <dsp:txXfrm>
        <a:off x="1532870" y="732292"/>
        <a:ext cx="657581" cy="522151"/>
      </dsp:txXfrm>
    </dsp:sp>
    <dsp:sp modelId="{47E79695-F325-44DC-8898-64BF3414D6ED}">
      <dsp:nvSpPr>
        <dsp:cNvPr id="0" name=""/>
        <dsp:cNvSpPr/>
      </dsp:nvSpPr>
      <dsp:spPr>
        <a:xfrm>
          <a:off x="1407617" y="1254443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/>
            <a:t>DO </a:t>
          </a:r>
          <a:r>
            <a:rPr lang="lv-LV" sz="800" kern="1200"/>
            <a:t>pārvaldība</a:t>
          </a:r>
        </a:p>
      </dsp:txBody>
      <dsp:txXfrm>
        <a:off x="1532870" y="1254443"/>
        <a:ext cx="657581" cy="522151"/>
      </dsp:txXfrm>
    </dsp:sp>
    <dsp:sp modelId="{B2A97DBB-D9ED-4384-9C85-9D94F18D4377}">
      <dsp:nvSpPr>
        <dsp:cNvPr id="0" name=""/>
        <dsp:cNvSpPr/>
      </dsp:nvSpPr>
      <dsp:spPr>
        <a:xfrm>
          <a:off x="1407617" y="1776595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atsauces datu pārvaldība</a:t>
          </a:r>
        </a:p>
      </dsp:txBody>
      <dsp:txXfrm>
        <a:off x="1532870" y="1776595"/>
        <a:ext cx="657581" cy="522151"/>
      </dsp:txXfrm>
    </dsp:sp>
    <dsp:sp modelId="{87E0D23E-A592-4317-870A-EE0AA18E5EBC}">
      <dsp:nvSpPr>
        <dsp:cNvPr id="0" name=""/>
        <dsp:cNvSpPr/>
      </dsp:nvSpPr>
      <dsp:spPr>
        <a:xfrm>
          <a:off x="1407617" y="2298746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digitālā satura bagātināš</a:t>
          </a:r>
          <a:r>
            <a:rPr lang="en-US" sz="800" kern="1200"/>
            <a:t>.</a:t>
          </a:r>
          <a:endParaRPr lang="lv-LV" sz="800" kern="1200"/>
        </a:p>
      </dsp:txBody>
      <dsp:txXfrm>
        <a:off x="1532870" y="2298746"/>
        <a:ext cx="657581" cy="522151"/>
      </dsp:txXfrm>
    </dsp:sp>
    <dsp:sp modelId="{9A42222B-5A64-4C65-B163-444E8B9D9758}">
      <dsp:nvSpPr>
        <dsp:cNvPr id="0" name=""/>
        <dsp:cNvSpPr/>
      </dsp:nvSpPr>
      <dsp:spPr>
        <a:xfrm>
          <a:off x="1407617" y="2820897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izplatīšana sadarbības partneru </a:t>
          </a:r>
          <a:r>
            <a:rPr lang="en-US" sz="800" kern="1200"/>
            <a:t>IS</a:t>
          </a:r>
          <a:endParaRPr lang="lv-LV" sz="800" kern="1200"/>
        </a:p>
      </dsp:txBody>
      <dsp:txXfrm>
        <a:off x="1532870" y="2820897"/>
        <a:ext cx="657581" cy="522151"/>
      </dsp:txXfrm>
    </dsp:sp>
    <dsp:sp modelId="{356CFC19-FC30-4F30-88B3-5603B38FC646}">
      <dsp:nvSpPr>
        <dsp:cNvPr id="0" name=""/>
        <dsp:cNvSpPr/>
      </dsp:nvSpPr>
      <dsp:spPr>
        <a:xfrm>
          <a:off x="1407617" y="3343048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izplatīšana sabiedrībai</a:t>
          </a:r>
        </a:p>
      </dsp:txBody>
      <dsp:txXfrm>
        <a:off x="1532870" y="3343048"/>
        <a:ext cx="657581" cy="522151"/>
      </dsp:txXfrm>
    </dsp:sp>
    <dsp:sp modelId="{3F89A655-9BAB-443B-8E29-8964A90E38D3}">
      <dsp:nvSpPr>
        <dsp:cNvPr id="0" name=""/>
        <dsp:cNvSpPr/>
      </dsp:nvSpPr>
      <dsp:spPr>
        <a:xfrm>
          <a:off x="1407617" y="3865200"/>
          <a:ext cx="782835" cy="7894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izplatīšana komersantiem (inovatīvu produktu  izstrādāt</a:t>
          </a:r>
          <a:r>
            <a:rPr lang="en-US" sz="800" kern="1200"/>
            <a:t>.</a:t>
          </a:r>
          <a:r>
            <a:rPr lang="lv-LV" sz="800" kern="1200"/>
            <a:t>)</a:t>
          </a:r>
        </a:p>
      </dsp:txBody>
      <dsp:txXfrm>
        <a:off x="1532870" y="3865200"/>
        <a:ext cx="657581" cy="789409"/>
      </dsp:txXfrm>
    </dsp:sp>
    <dsp:sp modelId="{344A6AA1-F208-47E5-89BB-2F66D4F55779}">
      <dsp:nvSpPr>
        <dsp:cNvPr id="0" name=""/>
        <dsp:cNvSpPr/>
      </dsp:nvSpPr>
      <dsp:spPr>
        <a:xfrm>
          <a:off x="1420013" y="4654609"/>
          <a:ext cx="758043" cy="5463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 dirty="0"/>
            <a:t>vieno</a:t>
          </a:r>
          <a:r>
            <a:rPr lang="en-US" sz="800" kern="1200" dirty="0" err="1"/>
            <a:t>ts</a:t>
          </a:r>
          <a:r>
            <a:rPr lang="lv-LV" sz="800" kern="1200" dirty="0"/>
            <a:t> kontaktp</a:t>
          </a:r>
          <a:r>
            <a:rPr lang="en-US" sz="800" kern="1200" dirty="0"/>
            <a:t>.</a:t>
          </a:r>
          <a:endParaRPr lang="lv-LV" sz="800" kern="1200" dirty="0"/>
        </a:p>
      </dsp:txBody>
      <dsp:txXfrm>
        <a:off x="1541300" y="4654609"/>
        <a:ext cx="636756" cy="546379"/>
      </dsp:txXfrm>
    </dsp:sp>
    <dsp:sp modelId="{E9FF7CDB-B06D-41B4-96B7-5A45D4EE1E42}">
      <dsp:nvSpPr>
        <dsp:cNvPr id="0" name=""/>
        <dsp:cNvSpPr/>
      </dsp:nvSpPr>
      <dsp:spPr>
        <a:xfrm>
          <a:off x="1407617" y="5200988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komunikāc</a:t>
          </a:r>
          <a:r>
            <a:rPr lang="en-US" sz="800" kern="1200"/>
            <a:t>.,</a:t>
          </a:r>
          <a:r>
            <a:rPr lang="lv-LV" sz="800" kern="1200"/>
            <a:t> mārketings</a:t>
          </a:r>
        </a:p>
      </dsp:txBody>
      <dsp:txXfrm>
        <a:off x="1532870" y="5200988"/>
        <a:ext cx="657581" cy="522151"/>
      </dsp:txXfrm>
    </dsp:sp>
    <dsp:sp modelId="{A8AAE810-7F8E-4079-8339-750589750F9C}">
      <dsp:nvSpPr>
        <dsp:cNvPr id="0" name=""/>
        <dsp:cNvSpPr/>
      </dsp:nvSpPr>
      <dsp:spPr>
        <a:xfrm>
          <a:off x="990104" y="1385"/>
          <a:ext cx="521890" cy="521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/>
            <a:t>LNB</a:t>
          </a:r>
          <a:endParaRPr lang="lv-LV" sz="1200" kern="1200"/>
        </a:p>
      </dsp:txBody>
      <dsp:txXfrm>
        <a:off x="1066533" y="77814"/>
        <a:ext cx="369032" cy="369032"/>
      </dsp:txXfrm>
    </dsp:sp>
    <dsp:sp modelId="{9C740DFC-E892-4F07-BA12-883EA86454CE}">
      <dsp:nvSpPr>
        <dsp:cNvPr id="0" name=""/>
        <dsp:cNvSpPr/>
      </dsp:nvSpPr>
      <dsp:spPr>
        <a:xfrm>
          <a:off x="2712343" y="210141"/>
          <a:ext cx="782835" cy="8135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 dirty="0"/>
            <a:t>telpisku priekšmetu digitalizēš</a:t>
          </a:r>
          <a:r>
            <a:rPr lang="en-US" sz="800" kern="1200" dirty="0"/>
            <a:t>.</a:t>
          </a:r>
          <a:endParaRPr lang="lv-LV" sz="800" kern="1200" dirty="0"/>
        </a:p>
      </dsp:txBody>
      <dsp:txXfrm>
        <a:off x="2837596" y="210141"/>
        <a:ext cx="657581" cy="813527"/>
      </dsp:txXfrm>
    </dsp:sp>
    <dsp:sp modelId="{E78EA2AE-E7DB-4E88-A9F5-771742987B89}">
      <dsp:nvSpPr>
        <dsp:cNvPr id="0" name=""/>
        <dsp:cNvSpPr/>
      </dsp:nvSpPr>
      <dsp:spPr>
        <a:xfrm>
          <a:off x="2712343" y="1023668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 dirty="0"/>
            <a:t>jaunrades digitālā dokumentēš</a:t>
          </a:r>
          <a:r>
            <a:rPr lang="en-US" sz="800" kern="1200" dirty="0"/>
            <a:t>.</a:t>
          </a:r>
          <a:endParaRPr lang="lv-LV" sz="800" kern="1200" dirty="0"/>
        </a:p>
      </dsp:txBody>
      <dsp:txXfrm>
        <a:off x="2837596" y="1023668"/>
        <a:ext cx="657581" cy="522151"/>
      </dsp:txXfrm>
    </dsp:sp>
    <dsp:sp modelId="{CA50E004-07AC-41CB-94EA-A3CB5A20CF68}">
      <dsp:nvSpPr>
        <dsp:cNvPr id="0" name=""/>
        <dsp:cNvSpPr/>
      </dsp:nvSpPr>
      <dsp:spPr>
        <a:xfrm>
          <a:off x="2712343" y="1545819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/>
            <a:t>DO</a:t>
          </a:r>
          <a:r>
            <a:rPr lang="lv-LV" sz="800" kern="1200" dirty="0"/>
            <a:t> autortiesību pārvaldība</a:t>
          </a:r>
        </a:p>
      </dsp:txBody>
      <dsp:txXfrm>
        <a:off x="2837596" y="1545819"/>
        <a:ext cx="657581" cy="522151"/>
      </dsp:txXfrm>
    </dsp:sp>
    <dsp:sp modelId="{67374AC6-DDA1-4FCE-BE08-B8C2800B87E9}">
      <dsp:nvSpPr>
        <dsp:cNvPr id="0" name=""/>
        <dsp:cNvSpPr/>
      </dsp:nvSpPr>
      <dsp:spPr>
        <a:xfrm>
          <a:off x="2712343" y="2067971"/>
          <a:ext cx="782835" cy="8841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izplatīšana komersantiem (digitālā satura izplatīt</a:t>
          </a:r>
          <a:r>
            <a:rPr lang="en-US" sz="800" kern="1200"/>
            <a:t>.</a:t>
          </a:r>
          <a:r>
            <a:rPr lang="lv-LV" sz="800" kern="1200"/>
            <a:t>)</a:t>
          </a:r>
        </a:p>
      </dsp:txBody>
      <dsp:txXfrm>
        <a:off x="2837596" y="2067971"/>
        <a:ext cx="657581" cy="884106"/>
      </dsp:txXfrm>
    </dsp:sp>
    <dsp:sp modelId="{9F993EE6-6061-4D9B-90D5-2706C0BCFD73}">
      <dsp:nvSpPr>
        <dsp:cNvPr id="0" name=""/>
        <dsp:cNvSpPr/>
      </dsp:nvSpPr>
      <dsp:spPr>
        <a:xfrm>
          <a:off x="2294830" y="1385"/>
          <a:ext cx="521890" cy="521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/>
            <a:t>KISC</a:t>
          </a:r>
          <a:endParaRPr lang="lv-LV" sz="1200" kern="1200"/>
        </a:p>
      </dsp:txBody>
      <dsp:txXfrm>
        <a:off x="2371259" y="77814"/>
        <a:ext cx="369032" cy="369032"/>
      </dsp:txXfrm>
    </dsp:sp>
    <dsp:sp modelId="{6967C2E6-80A9-40F4-A515-CF5DA1F5C9E5}">
      <dsp:nvSpPr>
        <dsp:cNvPr id="0" name=""/>
        <dsp:cNvSpPr/>
      </dsp:nvSpPr>
      <dsp:spPr>
        <a:xfrm>
          <a:off x="4017068" y="210141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dokumentu digitalizēš</a:t>
          </a:r>
          <a:r>
            <a:rPr lang="en-US" sz="800" kern="1200"/>
            <a:t>.</a:t>
          </a:r>
          <a:endParaRPr lang="lv-LV" sz="800" kern="1200"/>
        </a:p>
      </dsp:txBody>
      <dsp:txXfrm>
        <a:off x="4142322" y="210141"/>
        <a:ext cx="657581" cy="522151"/>
      </dsp:txXfrm>
    </dsp:sp>
    <dsp:sp modelId="{2EADE4A1-E61A-4FD0-A2BD-A0F861E4C483}">
      <dsp:nvSpPr>
        <dsp:cNvPr id="0" name=""/>
        <dsp:cNvSpPr/>
      </dsp:nvSpPr>
      <dsp:spPr>
        <a:xfrm>
          <a:off x="4017068" y="732292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kino materiālu digitalizēš</a:t>
          </a:r>
          <a:r>
            <a:rPr lang="en-US" sz="800" kern="1200"/>
            <a:t>.</a:t>
          </a:r>
          <a:endParaRPr lang="lv-LV" sz="800" kern="1200"/>
        </a:p>
      </dsp:txBody>
      <dsp:txXfrm>
        <a:off x="4142322" y="732292"/>
        <a:ext cx="657581" cy="522151"/>
      </dsp:txXfrm>
    </dsp:sp>
    <dsp:sp modelId="{EBA1B69C-BE46-4F7A-B114-8C630B458C49}">
      <dsp:nvSpPr>
        <dsp:cNvPr id="0" name=""/>
        <dsp:cNvSpPr/>
      </dsp:nvSpPr>
      <dsp:spPr>
        <a:xfrm>
          <a:off x="4017068" y="1254443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 dirty="0"/>
            <a:t>digitāli radīto dokumentu uzkrāšana</a:t>
          </a:r>
        </a:p>
      </dsp:txBody>
      <dsp:txXfrm>
        <a:off x="4142322" y="1254443"/>
        <a:ext cx="657581" cy="522151"/>
      </dsp:txXfrm>
    </dsp:sp>
    <dsp:sp modelId="{5AC42B7A-6D49-42A7-907B-174AC7F01A2B}">
      <dsp:nvSpPr>
        <dsp:cNvPr id="0" name=""/>
        <dsp:cNvSpPr/>
      </dsp:nvSpPr>
      <dsp:spPr>
        <a:xfrm>
          <a:off x="4017068" y="1776595"/>
          <a:ext cx="782835" cy="52215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/>
            <a:t>DO </a:t>
          </a:r>
          <a:r>
            <a:rPr lang="lv-LV" sz="800" kern="1200"/>
            <a:t>ilgtermiņa saglabāšana</a:t>
          </a:r>
        </a:p>
      </dsp:txBody>
      <dsp:txXfrm>
        <a:off x="4142322" y="1776595"/>
        <a:ext cx="657581" cy="522151"/>
      </dsp:txXfrm>
    </dsp:sp>
    <dsp:sp modelId="{DF27250B-D3EE-4EC6-A4EA-345495B4514F}">
      <dsp:nvSpPr>
        <dsp:cNvPr id="0" name=""/>
        <dsp:cNvSpPr/>
      </dsp:nvSpPr>
      <dsp:spPr>
        <a:xfrm>
          <a:off x="3599556" y="1385"/>
          <a:ext cx="521890" cy="521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/>
            <a:t>LNA</a:t>
          </a:r>
          <a:endParaRPr lang="lv-LV" sz="1200" kern="1200"/>
        </a:p>
      </dsp:txBody>
      <dsp:txXfrm>
        <a:off x="3675985" y="77814"/>
        <a:ext cx="369032" cy="369032"/>
      </dsp:txXfrm>
    </dsp:sp>
    <dsp:sp modelId="{C991CBC9-6EB1-4CFA-ABAE-36C8EF8C18EC}">
      <dsp:nvSpPr>
        <dsp:cNvPr id="0" name=""/>
        <dsp:cNvSpPr/>
      </dsp:nvSpPr>
      <dsp:spPr>
        <a:xfrm>
          <a:off x="5321794" y="210141"/>
          <a:ext cx="782835" cy="7231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kultūras pieminekļu digitāla dokumentē</a:t>
          </a:r>
          <a:r>
            <a:rPr lang="en-US" sz="800" kern="1200"/>
            <a:t>š</a:t>
          </a:r>
          <a:endParaRPr lang="lv-LV" sz="800" kern="1200"/>
        </a:p>
      </dsp:txBody>
      <dsp:txXfrm>
        <a:off x="5447048" y="210141"/>
        <a:ext cx="657581" cy="723111"/>
      </dsp:txXfrm>
    </dsp:sp>
    <dsp:sp modelId="{9A93E033-37E4-443D-8B15-6FB93A6B2674}">
      <dsp:nvSpPr>
        <dsp:cNvPr id="0" name=""/>
        <dsp:cNvSpPr/>
      </dsp:nvSpPr>
      <dsp:spPr>
        <a:xfrm>
          <a:off x="4904282" y="1385"/>
          <a:ext cx="521890" cy="521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NKMP</a:t>
          </a:r>
          <a:endParaRPr lang="lv-LV" sz="1000" kern="1200"/>
        </a:p>
      </dsp:txBody>
      <dsp:txXfrm>
        <a:off x="4980711" y="77814"/>
        <a:ext cx="369032" cy="369032"/>
      </dsp:txXfrm>
    </dsp:sp>
    <dsp:sp modelId="{FC25AEC7-F309-4ED1-B92E-4E43827971C3}">
      <dsp:nvSpPr>
        <dsp:cNvPr id="0" name=""/>
        <dsp:cNvSpPr/>
      </dsp:nvSpPr>
      <dsp:spPr>
        <a:xfrm>
          <a:off x="6626520" y="210141"/>
          <a:ext cx="782835" cy="95732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6896" rIns="56896" bIns="56896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800" kern="1200"/>
            <a:t>nemateriālā kultūras mantojuma vērtību digitāla dokumentēš</a:t>
          </a:r>
        </a:p>
      </dsp:txBody>
      <dsp:txXfrm>
        <a:off x="6751774" y="210141"/>
        <a:ext cx="657581" cy="957322"/>
      </dsp:txXfrm>
    </dsp:sp>
    <dsp:sp modelId="{F1942D0E-66ED-4F0E-BD2A-A2F07BF247A0}">
      <dsp:nvSpPr>
        <dsp:cNvPr id="0" name=""/>
        <dsp:cNvSpPr/>
      </dsp:nvSpPr>
      <dsp:spPr>
        <a:xfrm>
          <a:off x="6209008" y="1385"/>
          <a:ext cx="521890" cy="521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LNKC</a:t>
          </a:r>
          <a:endParaRPr lang="lv-LV" sz="1000" kern="1200"/>
        </a:p>
      </dsp:txBody>
      <dsp:txXfrm>
        <a:off x="6285437" y="77814"/>
        <a:ext cx="369032" cy="369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417511499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76966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en-US" sz="2400" b="0" i="0" u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15 </a:t>
            </a:r>
            <a:r>
              <a:rPr lang="en-US" sz="2400" b="0" i="0" u="none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gadi</a:t>
            </a:r>
            <a:endParaRPr lang="lv-LV" sz="2400" b="0" i="0" u="none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992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lv-LV" sz="2400" b="1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Projektu mērķi:</a:t>
            </a:r>
            <a:r>
              <a:rPr lang="lv-LV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lv-LV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M1. </a:t>
            </a: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Nodrošināt </a:t>
            </a:r>
            <a:r>
              <a:rPr lang="lv-LV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mērķtiecīgu un ilgtspējīgu </a:t>
            </a: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kultūras mantojuma digitalizāciju;</a:t>
            </a:r>
          </a:p>
          <a:p>
            <a:pPr lvl="0" algn="just">
              <a:spcBef>
                <a:spcPts val="600"/>
              </a:spcBef>
              <a:spcAft>
                <a:spcPts val="400"/>
              </a:spcAft>
              <a:buClr>
                <a:srgbClr val="808080"/>
              </a:buClr>
              <a:buSzPts val="1200"/>
            </a:pPr>
            <a:r>
              <a:rPr lang="lv-LV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M2. </a:t>
            </a: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Nodrošināt digitālā kultūras mantojuma </a:t>
            </a:r>
            <a:r>
              <a:rPr lang="lv-LV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vienotu pārvaldību </a:t>
            </a: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</a:t>
            </a:r>
            <a:r>
              <a:rPr lang="lv-LV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ilgtermiņa saglabāšanu</a:t>
            </a: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lvl="0" algn="just">
              <a:spcBef>
                <a:spcPts val="600"/>
              </a:spcBef>
              <a:spcAft>
                <a:spcPts val="400"/>
              </a:spcAft>
              <a:buClr>
                <a:srgbClr val="808080"/>
              </a:buClr>
              <a:buSzPts val="1200"/>
            </a:pPr>
            <a:r>
              <a:rPr lang="lv-LV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M3. </a:t>
            </a: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Nodrošināt pēc iespējas </a:t>
            </a:r>
            <a:r>
              <a:rPr lang="lv-LV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plašāku</a:t>
            </a: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kultūras mantojuma </a:t>
            </a:r>
            <a:r>
              <a:rPr lang="lv-LV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pieejamību digitālajā vidē</a:t>
            </a: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lv-LV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718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000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960067" y="-28543"/>
            <a:ext cx="11064135" cy="6915086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Shape 59"/>
          <p:cNvSpPr>
            <a:spLocks noGrp="1"/>
          </p:cNvSpPr>
          <p:nvPr>
            <p:ph type="sldNum" sz="quarter" idx="2"/>
          </p:nvPr>
        </p:nvSpPr>
        <p:spPr>
          <a:xfrm>
            <a:off x="6553200" y="6245225"/>
            <a:ext cx="2133600" cy="350662"/>
          </a:xfrm>
          <a:prstGeom prst="rect">
            <a:avLst/>
          </a:prstGeom>
        </p:spPr>
        <p:txBody>
          <a:bodyPr anchor="t"/>
          <a:lstStyle>
            <a:lvl1pPr>
              <a:defRPr sz="1800">
                <a:solidFill>
                  <a:srgbClr val="CEA800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  <p:pic>
        <p:nvPicPr>
          <p:cNvPr id="60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80604" y="261023"/>
            <a:ext cx="801925" cy="874954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Shape 61"/>
          <p:cNvSpPr/>
          <p:nvPr/>
        </p:nvSpPr>
        <p:spPr>
          <a:xfrm>
            <a:off x="383646" y="2330186"/>
            <a:ext cx="7311364" cy="6289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>
              <a:defRPr sz="30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1pPr>
          </a:lstStyle>
          <a:p>
            <a:pPr lvl="0">
              <a:defRPr sz="1800"/>
            </a:pPr>
            <a:r>
              <a:rPr sz="3000"/>
              <a:t>Title Text</a:t>
            </a:r>
          </a:p>
        </p:txBody>
      </p:sp>
      <p:sp>
        <p:nvSpPr>
          <p:cNvPr id="62" name="Shape 62"/>
          <p:cNvSpPr/>
          <p:nvPr/>
        </p:nvSpPr>
        <p:spPr>
          <a:xfrm>
            <a:off x="404812" y="3505200"/>
            <a:ext cx="7570788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>
            <a:lvl1pPr marL="342900" indent="-342900">
              <a:spcBef>
                <a:spcPts val="500"/>
              </a:spcBef>
              <a:buSzPct val="100000"/>
              <a:buChar char="•"/>
              <a:defRPr sz="22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1pPr>
            <a:lvl2pPr marL="790575" indent="-333375">
              <a:spcBef>
                <a:spcPts val="500"/>
              </a:spcBef>
              <a:buSzPct val="100000"/>
              <a:buChar char="–"/>
              <a:defRPr sz="22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2pPr>
            <a:lvl3pPr marL="1234439" indent="-320039">
              <a:spcBef>
                <a:spcPts val="500"/>
              </a:spcBef>
              <a:buSzPct val="100000"/>
              <a:buChar char="•"/>
              <a:defRPr sz="22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3pPr>
            <a:lvl4pPr marL="1691639" indent="-320039">
              <a:spcBef>
                <a:spcPts val="500"/>
              </a:spcBef>
              <a:buSzPct val="100000"/>
              <a:buChar char="–"/>
              <a:defRPr sz="22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4pPr>
            <a:lvl5pPr marL="2148839" indent="-320039">
              <a:spcBef>
                <a:spcPts val="500"/>
              </a:spcBef>
              <a:buSzPct val="100000"/>
              <a:buChar char="»"/>
              <a:defRPr sz="22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5pPr>
          </a:lstStyle>
          <a:p>
            <a:pPr lvl="0">
              <a:defRPr sz="1800"/>
            </a:pPr>
            <a:r>
              <a:rPr sz="2200"/>
              <a:t>Body Level One</a:t>
            </a:r>
          </a:p>
          <a:p>
            <a:pPr lvl="1">
              <a:defRPr sz="1800"/>
            </a:pPr>
            <a:r>
              <a:rPr sz="2200"/>
              <a:t>Body Level Two</a:t>
            </a:r>
          </a:p>
          <a:p>
            <a:pPr lvl="2">
              <a:defRPr sz="1800"/>
            </a:pPr>
            <a:r>
              <a:rPr sz="2200"/>
              <a:t>Body Level Three</a:t>
            </a:r>
          </a:p>
          <a:p>
            <a:pPr lvl="3">
              <a:defRPr sz="1800"/>
            </a:pPr>
            <a:r>
              <a:rPr sz="2200"/>
              <a:t>Body Level Four</a:t>
            </a:r>
          </a:p>
          <a:p>
            <a:pPr lvl="4">
              <a:defRPr sz="1800"/>
            </a:pPr>
            <a:r>
              <a:rPr sz="2200"/>
              <a:t>Body Level Five</a:t>
            </a:r>
          </a:p>
        </p:txBody>
      </p:sp>
      <p:pic>
        <p:nvPicPr>
          <p:cNvPr id="63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41589" y="3064933"/>
            <a:ext cx="977901" cy="762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960067" y="-28543"/>
            <a:ext cx="11064135" cy="6915086"/>
          </a:xfrm>
          <a:prstGeom prst="rect">
            <a:avLst/>
          </a:prstGeom>
          <a:ln w="12700">
            <a:miter lim="400000"/>
          </a:ln>
        </p:spPr>
      </p:pic>
      <p:pic>
        <p:nvPicPr>
          <p:cNvPr id="66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80604" y="261023"/>
            <a:ext cx="801925" cy="874954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Shape 67"/>
          <p:cNvSpPr>
            <a:spLocks noGrp="1"/>
          </p:cNvSpPr>
          <p:nvPr>
            <p:ph type="sldNum" sz="quarter" idx="2"/>
          </p:nvPr>
        </p:nvSpPr>
        <p:spPr>
          <a:xfrm>
            <a:off x="6553200" y="6245225"/>
            <a:ext cx="2133600" cy="350662"/>
          </a:xfrm>
          <a:prstGeom prst="rect">
            <a:avLst/>
          </a:prstGeom>
        </p:spPr>
        <p:txBody>
          <a:bodyPr anchor="t"/>
          <a:lstStyle>
            <a:lvl1pPr>
              <a:defRPr sz="1800">
                <a:solidFill>
                  <a:srgbClr val="CEA800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  <p:pic>
        <p:nvPicPr>
          <p:cNvPr id="68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41589" y="3064933"/>
            <a:ext cx="977901" cy="76201"/>
          </a:xfrm>
          <a:prstGeom prst="rect">
            <a:avLst/>
          </a:prstGeom>
          <a:ln w="12700">
            <a:miter lim="400000"/>
          </a:ln>
        </p:spPr>
      </p:pic>
      <p:sp>
        <p:nvSpPr>
          <p:cNvPr id="69" name="Shape 69"/>
          <p:cNvSpPr/>
          <p:nvPr/>
        </p:nvSpPr>
        <p:spPr>
          <a:xfrm>
            <a:off x="383646" y="2330186"/>
            <a:ext cx="7311364" cy="6289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>
              <a:defRPr sz="30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1pPr>
          </a:lstStyle>
          <a:p>
            <a:pPr lvl="0">
              <a:defRPr sz="1800"/>
            </a:pPr>
            <a:r>
              <a:rPr sz="30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Five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0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000"/>
              <a:t>Title Text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000"/>
              <a:t>Title Text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000"/>
              <a:t>Title Text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914400" y="0"/>
            <a:ext cx="109728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xfrm>
            <a:off x="-10021" y="1765301"/>
            <a:ext cx="9144000" cy="2324099"/>
          </a:xfrm>
          <a:prstGeom prst="rect">
            <a:avLst/>
          </a:prstGeom>
        </p:spPr>
        <p:txBody>
          <a:bodyPr/>
          <a:lstStyle>
            <a:lvl1pPr>
              <a:defRPr cap="all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cap="none"/>
            </a:pPr>
            <a:r>
              <a:rPr sz="4000" cap="all"/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idx="1"/>
          </p:nvPr>
        </p:nvSpPr>
        <p:spPr>
          <a:xfrm>
            <a:off x="228600" y="3928533"/>
            <a:ext cx="6400800" cy="297180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500"/>
              </a:spcBef>
              <a:buSzTx/>
              <a:buFontTx/>
              <a:buNone/>
              <a:defRPr sz="2400">
                <a:latin typeface="Verdana"/>
                <a:ea typeface="Verdana"/>
                <a:cs typeface="Verdana"/>
                <a:sym typeface="Verdana"/>
              </a:defRPr>
            </a:lvl1pPr>
            <a:lvl2pPr marL="742950" indent="-285750">
              <a:spcBef>
                <a:spcPts val="500"/>
              </a:spcBef>
              <a:buFontTx/>
              <a:defRPr sz="2400">
                <a:latin typeface="Verdana"/>
                <a:ea typeface="Verdana"/>
                <a:cs typeface="Verdana"/>
                <a:sym typeface="Verdana"/>
              </a:defRPr>
            </a:lvl2pPr>
            <a:lvl3pPr marL="1188719" indent="-274319">
              <a:spcBef>
                <a:spcPts val="500"/>
              </a:spcBef>
              <a:buFontTx/>
              <a:defRPr sz="2400">
                <a:latin typeface="Verdana"/>
                <a:ea typeface="Verdana"/>
                <a:cs typeface="Verdana"/>
                <a:sym typeface="Verdana"/>
              </a:defRPr>
            </a:lvl3pPr>
            <a:lvl4pPr marL="1645920" indent="-274320">
              <a:spcBef>
                <a:spcPts val="500"/>
              </a:spcBef>
              <a:buFontTx/>
              <a:defRPr sz="2400">
                <a:latin typeface="Verdana"/>
                <a:ea typeface="Verdana"/>
                <a:cs typeface="Verdana"/>
                <a:sym typeface="Verdana"/>
              </a:defRPr>
            </a:lvl4pPr>
            <a:lvl5pPr marL="2103120" indent="-274320">
              <a:spcBef>
                <a:spcPts val="500"/>
              </a:spcBef>
              <a:buFontTx/>
              <a:defRPr sz="2400">
                <a:latin typeface="Verdana"/>
                <a:ea typeface="Verdana"/>
                <a:cs typeface="Verdana"/>
                <a:sym typeface="Verdana"/>
              </a:defRPr>
            </a:lvl5pPr>
          </a:lstStyle>
          <a:p>
            <a:pPr lvl="0">
              <a:defRPr sz="1800"/>
            </a:pPr>
            <a:r>
              <a:rPr sz="2400"/>
              <a:t>Body Level One</a:t>
            </a:r>
          </a:p>
          <a:p>
            <a:pPr lvl="1">
              <a:defRPr sz="1800"/>
            </a:pPr>
            <a:r>
              <a:rPr sz="2400"/>
              <a:t>Body Level Two</a:t>
            </a:r>
          </a:p>
          <a:p>
            <a:pPr lvl="2">
              <a:defRPr sz="1800"/>
            </a:pPr>
            <a:r>
              <a:rPr sz="2400"/>
              <a:t>Body Level Three</a:t>
            </a:r>
          </a:p>
          <a:p>
            <a:pPr lvl="3">
              <a:defRPr sz="1800"/>
            </a:pPr>
            <a:r>
              <a:rPr sz="2400"/>
              <a:t>Body Level Four</a:t>
            </a:r>
          </a:p>
          <a:p>
            <a:pPr lvl="4">
              <a:defRPr sz="1800"/>
            </a:pPr>
            <a:r>
              <a:rPr sz="2400"/>
              <a:t>Body Level Five</a:t>
            </a:r>
          </a:p>
        </p:txBody>
      </p:sp>
      <p:pic>
        <p:nvPicPr>
          <p:cNvPr id="50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084526" y="3390899"/>
            <a:ext cx="977901" cy="76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51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80604" y="261023"/>
            <a:ext cx="801925" cy="8749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960067" y="-28543"/>
            <a:ext cx="11064135" cy="6915086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>
            <a:spLocks noGrp="1"/>
          </p:cNvSpPr>
          <p:nvPr>
            <p:ph type="body" idx="1"/>
          </p:nvPr>
        </p:nvSpPr>
        <p:spPr>
          <a:xfrm>
            <a:off x="404812" y="3505200"/>
            <a:ext cx="7570788" cy="5257801"/>
          </a:xfrm>
          <a:prstGeom prst="rect">
            <a:avLst/>
          </a:prstGeom>
        </p:spPr>
        <p:txBody>
          <a:bodyPr/>
          <a:lstStyle>
            <a:lvl1pPr>
              <a:spcBef>
                <a:spcPts val="500"/>
              </a:spcBef>
              <a:buFontTx/>
              <a:defRPr sz="22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1pPr>
            <a:lvl2pPr marL="790575" indent="-333375">
              <a:spcBef>
                <a:spcPts val="500"/>
              </a:spcBef>
              <a:buFontTx/>
              <a:defRPr sz="22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2pPr>
            <a:lvl3pPr marL="1234439" indent="-320039">
              <a:spcBef>
                <a:spcPts val="500"/>
              </a:spcBef>
              <a:buFontTx/>
              <a:defRPr sz="22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3pPr>
            <a:lvl4pPr marL="1691639" indent="-320039">
              <a:spcBef>
                <a:spcPts val="500"/>
              </a:spcBef>
              <a:buFontTx/>
              <a:defRPr sz="22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4pPr>
            <a:lvl5pPr marL="2148839" indent="-320039">
              <a:spcBef>
                <a:spcPts val="500"/>
              </a:spcBef>
              <a:buFontTx/>
              <a:defRPr sz="2200">
                <a:latin typeface="Avenir LT Pro 55 Roman"/>
                <a:ea typeface="Avenir LT Pro 55 Roman"/>
                <a:cs typeface="Avenir LT Pro 55 Roman"/>
                <a:sym typeface="Avenir LT Pro 55 Roman"/>
              </a:defRPr>
            </a:lvl5pPr>
          </a:lstStyle>
          <a:p>
            <a:pPr lvl="0">
              <a:defRPr sz="1800"/>
            </a:pPr>
            <a:r>
              <a:rPr sz="2200"/>
              <a:t>Body Level One</a:t>
            </a:r>
          </a:p>
          <a:p>
            <a:pPr lvl="1">
              <a:defRPr sz="1800"/>
            </a:pPr>
            <a:r>
              <a:rPr sz="2200"/>
              <a:t>Body Level Two</a:t>
            </a:r>
          </a:p>
          <a:p>
            <a:pPr lvl="2">
              <a:defRPr sz="1800"/>
            </a:pPr>
            <a:r>
              <a:rPr sz="2200"/>
              <a:t>Body Level Three</a:t>
            </a:r>
          </a:p>
          <a:p>
            <a:pPr lvl="3">
              <a:defRPr sz="1800"/>
            </a:pPr>
            <a:r>
              <a:rPr sz="2200"/>
              <a:t>Body Level Four</a:t>
            </a:r>
          </a:p>
          <a:p>
            <a:pPr lvl="4">
              <a:defRPr sz="1800"/>
            </a:pPr>
            <a:r>
              <a:rPr sz="2200"/>
              <a:t>Body Level Five</a:t>
            </a:r>
          </a:p>
        </p:txBody>
      </p:sp>
      <p:sp>
        <p:nvSpPr>
          <p:cNvPr id="55" name="Shape 55"/>
          <p:cNvSpPr>
            <a:spLocks noGrp="1"/>
          </p:cNvSpPr>
          <p:nvPr>
            <p:ph type="sldNum" sz="quarter" idx="2"/>
          </p:nvPr>
        </p:nvSpPr>
        <p:spPr>
          <a:xfrm>
            <a:off x="6553200" y="6245225"/>
            <a:ext cx="2133600" cy="350662"/>
          </a:xfrm>
          <a:prstGeom prst="rect">
            <a:avLst/>
          </a:prstGeom>
        </p:spPr>
        <p:txBody>
          <a:bodyPr anchor="t"/>
          <a:lstStyle>
            <a:lvl1pPr>
              <a:defRPr sz="1800">
                <a:solidFill>
                  <a:srgbClr val="D8B500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  <p:pic>
        <p:nvPicPr>
          <p:cNvPr id="56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019138" y="261023"/>
            <a:ext cx="801924" cy="8749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/>
            </a:pPr>
            <a:r>
              <a:rPr sz="40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6785"/>
            <a:ext cx="2133600" cy="264255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 spd="med"/>
  <p:txStyles>
    <p:titleStyle>
      <a:lvl1pPr algn="ctr">
        <a:defRPr sz="4000">
          <a:latin typeface="Calibri"/>
          <a:ea typeface="Calibri"/>
          <a:cs typeface="Calibri"/>
          <a:sym typeface="Calibri"/>
        </a:defRPr>
      </a:lvl1pPr>
      <a:lvl2pPr algn="ctr">
        <a:defRPr sz="4000">
          <a:latin typeface="Calibri"/>
          <a:ea typeface="Calibri"/>
          <a:cs typeface="Calibri"/>
          <a:sym typeface="Calibri"/>
        </a:defRPr>
      </a:lvl2pPr>
      <a:lvl3pPr algn="ctr">
        <a:defRPr sz="4000">
          <a:latin typeface="Calibri"/>
          <a:ea typeface="Calibri"/>
          <a:cs typeface="Calibri"/>
          <a:sym typeface="Calibri"/>
        </a:defRPr>
      </a:lvl3pPr>
      <a:lvl4pPr algn="ctr">
        <a:defRPr sz="4000">
          <a:latin typeface="Calibri"/>
          <a:ea typeface="Calibri"/>
          <a:cs typeface="Calibri"/>
          <a:sym typeface="Calibri"/>
        </a:defRPr>
      </a:lvl4pPr>
      <a:lvl5pPr algn="ctr">
        <a:defRPr sz="4000">
          <a:latin typeface="Calibri"/>
          <a:ea typeface="Calibri"/>
          <a:cs typeface="Calibri"/>
          <a:sym typeface="Calibri"/>
        </a:defRPr>
      </a:lvl5pPr>
      <a:lvl6pPr indent="457200" algn="ctr">
        <a:defRPr sz="4000">
          <a:latin typeface="Calibri"/>
          <a:ea typeface="Calibri"/>
          <a:cs typeface="Calibri"/>
          <a:sym typeface="Calibri"/>
        </a:defRPr>
      </a:lvl6pPr>
      <a:lvl7pPr indent="914400" algn="ctr">
        <a:defRPr sz="4000">
          <a:latin typeface="Calibri"/>
          <a:ea typeface="Calibri"/>
          <a:cs typeface="Calibri"/>
          <a:sym typeface="Calibri"/>
        </a:defRPr>
      </a:lvl7pPr>
      <a:lvl8pPr indent="1371600" algn="ctr">
        <a:defRPr sz="4000">
          <a:latin typeface="Calibri"/>
          <a:ea typeface="Calibri"/>
          <a:cs typeface="Calibri"/>
          <a:sym typeface="Calibri"/>
        </a:defRPr>
      </a:lvl8pPr>
      <a:lvl9pPr indent="1828800" algn="ctr">
        <a:defRPr sz="40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/>
          </p:cNvSpPr>
          <p:nvPr>
            <p:ph type="body" idx="1"/>
          </p:nvPr>
        </p:nvSpPr>
        <p:spPr>
          <a:xfrm>
            <a:off x="-63374" y="3612333"/>
            <a:ext cx="9089679" cy="225431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algn="ctr"/>
            <a:r>
              <a:rPr lang="lv-LV" b="1" dirty="0">
                <a:latin typeface="Calibri" panose="020F0502020204030204" pitchFamily="34" charset="0"/>
                <a:cs typeface="Calibri" panose="020F0502020204030204" pitchFamily="34" charset="0"/>
              </a:rPr>
              <a:t>Digitālā kultūras mantojuma vienota pārvaldība. 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lv-LV" b="1" dirty="0">
                <a:latin typeface="Calibri" panose="020F0502020204030204" pitchFamily="34" charset="0"/>
                <a:cs typeface="Calibri" panose="020F0502020204030204" pitchFamily="34" charset="0"/>
              </a:rPr>
              <a:t>Kompetenču centra izveide. </a:t>
            </a:r>
            <a:endParaRPr lang="lv-LV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lv-LV" sz="17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lv-LV" sz="1800" dirty="0">
                <a:latin typeface="Calibri" panose="020F0502020204030204" pitchFamily="34" charset="0"/>
                <a:cs typeface="Arial" panose="020B0604020202020204" pitchFamily="34" charset="0"/>
              </a:rPr>
              <a:t>Karīna Bandere</a:t>
            </a:r>
          </a:p>
          <a:p>
            <a:pPr algn="r"/>
            <a:r>
              <a:rPr lang="en-US" sz="1800" dirty="0">
                <a:latin typeface="Calibri" panose="020F0502020204030204" pitchFamily="34" charset="0"/>
                <a:cs typeface="Arial" panose="020B0604020202020204" pitchFamily="34" charset="0"/>
              </a:rPr>
              <a:t>LNB </a:t>
            </a:r>
            <a:r>
              <a:rPr lang="lv-LV" sz="1800" dirty="0">
                <a:latin typeface="Calibri" panose="020F0502020204030204" pitchFamily="34" charset="0"/>
                <a:cs typeface="Arial" panose="020B0604020202020204" pitchFamily="34" charset="0"/>
              </a:rPr>
              <a:t>projekt</a:t>
            </a:r>
            <a:r>
              <a:rPr lang="en-US" sz="1800" dirty="0">
                <a:latin typeface="Calibri" panose="020F0502020204030204" pitchFamily="34" charset="0"/>
                <a:cs typeface="Arial" panose="020B0604020202020204" pitchFamily="34" charset="0"/>
              </a:rPr>
              <a:t>u</a:t>
            </a:r>
            <a:r>
              <a:rPr lang="lv-LV" sz="18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cs typeface="Arial" panose="020B0604020202020204" pitchFamily="34" charset="0"/>
              </a:rPr>
              <a:t>attīstības</a:t>
            </a:r>
            <a:r>
              <a:rPr lang="en-US" sz="18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1800" dirty="0">
                <a:latin typeface="Calibri" panose="020F0502020204030204" pitchFamily="34" charset="0"/>
                <a:cs typeface="Arial" panose="020B0604020202020204" pitchFamily="34" charset="0"/>
              </a:rPr>
              <a:t>vadītāja</a:t>
            </a:r>
            <a:endParaRPr sz="3500" dirty="0">
              <a:latin typeface="Calibri" panose="020F050202020403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E37D9A-CD11-4D55-BAD0-00ACA8468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25" y="670513"/>
            <a:ext cx="6827571" cy="6187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02345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D65720B-D737-4B81-A2ED-26BCF8A04B3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200150"/>
            <a:ext cx="9143999" cy="5534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492500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792C7-9B2A-4DAC-9A95-ED2B93ABA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PALDIES!</a:t>
            </a:r>
            <a:endParaRPr lang="lv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513C0-F727-49C5-8AE8-CC75E2A9D3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karina.bandere@lnb.lv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0876898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title" idx="4294967295"/>
          </p:nvPr>
        </p:nvSpPr>
        <p:spPr>
          <a:xfrm>
            <a:off x="428624" y="1497837"/>
            <a:ext cx="7279085" cy="96173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n-US" sz="2800" dirty="0" err="1">
                <a:latin typeface="Calibri" panose="020F0502020204030204" pitchFamily="34" charset="0"/>
              </a:rPr>
              <a:t>Digitālais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kultūras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mantojums</a:t>
            </a:r>
            <a:endParaRPr sz="2000" dirty="0">
              <a:latin typeface="Calibri" panose="020F0502020204030204" pitchFamily="34" charset="0"/>
            </a:endParaRPr>
          </a:p>
        </p:txBody>
      </p:sp>
      <p:sp>
        <p:nvSpPr>
          <p:cNvPr id="96" name="Shape 96"/>
          <p:cNvSpPr/>
          <p:nvPr/>
        </p:nvSpPr>
        <p:spPr>
          <a:xfrm>
            <a:off x="430212" y="2743200"/>
            <a:ext cx="8475663" cy="4678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2400" dirty="0"/>
              <a:t>kultūras iestāžu darba kārtīb</a:t>
            </a:r>
            <a:r>
              <a:rPr lang="en-US" sz="2400" dirty="0"/>
              <a:t>ā</a:t>
            </a:r>
            <a:r>
              <a:rPr lang="lv-LV" sz="2400" dirty="0"/>
              <a:t> jau kopš 2006. gada, kad tika uzsākta ilgtermiņa valsts programma Digitālā bibliotēka </a:t>
            </a:r>
            <a:r>
              <a:rPr lang="lv-LV" sz="2400" i="1" dirty="0"/>
              <a:t>Letonica</a:t>
            </a:r>
            <a:endParaRPr lang="en-US" sz="2400" i="1" dirty="0"/>
          </a:p>
          <a:p>
            <a:endParaRPr lang="en-US" sz="2400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2400" dirty="0"/>
              <a:t>2007.-2013.gadā digitalizācijas aktivitātes un digitālā kultūras mantojuma sistēmu izstrāde atsevišķu institūciju ietvaros</a:t>
            </a:r>
            <a:r>
              <a:rPr lang="en-US" sz="2400" dirty="0"/>
              <a:t>,</a:t>
            </a:r>
            <a:r>
              <a:rPr lang="lv-LV" sz="2400" dirty="0"/>
              <a:t> savstarpēji nekoordinēti</a:t>
            </a:r>
            <a:endParaRPr lang="en-US" sz="2400" dirty="0"/>
          </a:p>
          <a:p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2400" dirty="0"/>
              <a:t> 2014.-2021. gada periodā </a:t>
            </a:r>
            <a:r>
              <a:rPr lang="en-US" sz="2400" dirty="0" err="1"/>
              <a:t>iestāžu</a:t>
            </a:r>
            <a:r>
              <a:rPr lang="en-US" sz="2400" dirty="0"/>
              <a:t> </a:t>
            </a:r>
            <a:r>
              <a:rPr lang="en-US" sz="2400" dirty="0" err="1"/>
              <a:t>darbs</a:t>
            </a:r>
            <a:r>
              <a:rPr lang="en-US" sz="2400" dirty="0"/>
              <a:t> pie </a:t>
            </a:r>
            <a:r>
              <a:rPr lang="en-US" sz="2400" dirty="0" err="1"/>
              <a:t>vienotas</a:t>
            </a:r>
            <a:r>
              <a:rPr lang="en-US" sz="2400" dirty="0"/>
              <a:t> </a:t>
            </a:r>
            <a:r>
              <a:rPr lang="en-US" sz="2400" dirty="0" err="1"/>
              <a:t>centralizētas</a:t>
            </a:r>
            <a:r>
              <a:rPr lang="en-US" sz="2400" dirty="0"/>
              <a:t> </a:t>
            </a:r>
            <a:r>
              <a:rPr lang="en-US" sz="2400" dirty="0" err="1"/>
              <a:t>informācijas</a:t>
            </a:r>
            <a:r>
              <a:rPr lang="en-US" sz="2400" dirty="0"/>
              <a:t> </a:t>
            </a:r>
            <a:r>
              <a:rPr lang="en-US" sz="2400" dirty="0" err="1"/>
              <a:t>sistēmu</a:t>
            </a:r>
            <a:r>
              <a:rPr lang="en-US" sz="2400" dirty="0"/>
              <a:t> </a:t>
            </a:r>
            <a:r>
              <a:rPr lang="en-US" sz="2400" dirty="0" err="1"/>
              <a:t>platformas</a:t>
            </a:r>
            <a:r>
              <a:rPr lang="en-US" sz="2400" dirty="0"/>
              <a:t> </a:t>
            </a:r>
            <a:r>
              <a:rPr lang="en-US" sz="2400" dirty="0" err="1"/>
              <a:t>izveides</a:t>
            </a:r>
            <a:r>
              <a:rPr lang="en-US" sz="2400" dirty="0"/>
              <a:t>	</a:t>
            </a:r>
          </a:p>
          <a:p>
            <a:pPr lvl="2" indent="0"/>
            <a:r>
              <a:rPr lang="en-US" sz="2400" dirty="0"/>
              <a:t>	</a:t>
            </a:r>
            <a:r>
              <a:rPr lang="lv-LV" dirty="0"/>
              <a:t>Kultūrpolitikas pamatnostādņu 2014.-2020.gadam “Radošā Latvija” ietvaros tika </a:t>
            </a:r>
            <a:r>
              <a:rPr lang="en-US" dirty="0"/>
              <a:t>	</a:t>
            </a:r>
            <a:r>
              <a:rPr lang="lv-LV" dirty="0"/>
              <a:t>apstiprināta Digitālā kultūras mantojuma attīstības stratēģija</a:t>
            </a:r>
            <a:endParaRPr lang="lv-LV" sz="2400" i="1" dirty="0"/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v-LV" sz="24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8624" y="2383366"/>
            <a:ext cx="977901" cy="7620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13354179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title" idx="4294967295"/>
          </p:nvPr>
        </p:nvSpPr>
        <p:spPr>
          <a:xfrm>
            <a:off x="523874" y="1754335"/>
            <a:ext cx="7355285" cy="376017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n-US" sz="2800" dirty="0">
                <a:latin typeface="Calibri" panose="020F0502020204030204" pitchFamily="34" charset="0"/>
              </a:rPr>
              <a:t>EIROPAS REĢIONĀLĀS ATTĪSTĪBAS FONDS</a:t>
            </a:r>
            <a:br>
              <a:rPr lang="en-US" sz="2800" dirty="0">
                <a:latin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</a:rPr>
              <a:t/>
            </a:r>
            <a:br>
              <a:rPr lang="en-US" sz="2800" dirty="0">
                <a:latin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</a:rPr>
              <a:t>“KULTŪRAS MANTOJUMA SATURA DIGITALIZĀCIJA (1.KĀRTA)”</a:t>
            </a:r>
            <a:br>
              <a:rPr lang="en-US" sz="2800" dirty="0">
                <a:latin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</a:rPr>
              <a:t/>
            </a:r>
            <a:br>
              <a:rPr lang="en-US" sz="2800" dirty="0">
                <a:latin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</a:rPr>
              <a:t>“KULTŪRAS MANTOJUMA SATURA DIGITALIZĀCIJA (2.KĀRTA)”</a:t>
            </a:r>
            <a:br>
              <a:rPr lang="en-US" sz="2800" dirty="0">
                <a:latin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</a:rPr>
              <a:t/>
            </a:r>
            <a:br>
              <a:rPr lang="en-US" sz="2800" dirty="0">
                <a:latin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21.09.2017. - 15.09.2022.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4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23874" y="5456301"/>
            <a:ext cx="977901" cy="58211"/>
          </a:xfrm>
          <a:prstGeom prst="rect">
            <a:avLst/>
          </a:prstGeom>
          <a:ln w="12700">
            <a:miter lim="400000"/>
          </a:ln>
        </p:spPr>
      </p:pic>
      <p:sp>
        <p:nvSpPr>
          <p:cNvPr id="85" name="Shape 85"/>
          <p:cNvSpPr/>
          <p:nvPr/>
        </p:nvSpPr>
        <p:spPr>
          <a:xfrm>
            <a:off x="430214" y="2895600"/>
            <a:ext cx="7743020" cy="3760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1E3A95-DEE7-44A0-876D-D9D8394980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4596434"/>
            <a:ext cx="3200400" cy="226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16858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title" idx="4294967295"/>
          </p:nvPr>
        </p:nvSpPr>
        <p:spPr>
          <a:xfrm>
            <a:off x="428624" y="1670347"/>
            <a:ext cx="7279085" cy="96173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n-US" sz="2800" dirty="0">
                <a:latin typeface="Calibri" panose="020F0502020204030204" pitchFamily="34" charset="0"/>
              </a:rPr>
              <a:t>ERAF</a:t>
            </a:r>
            <a:endParaRPr sz="2000" dirty="0">
              <a:latin typeface="Calibri" panose="020F0502020204030204" pitchFamily="34" charset="0"/>
            </a:endParaRPr>
          </a:p>
        </p:txBody>
      </p:sp>
      <p:sp>
        <p:nvSpPr>
          <p:cNvPr id="96" name="Shape 96"/>
          <p:cNvSpPr/>
          <p:nvPr/>
        </p:nvSpPr>
        <p:spPr>
          <a:xfrm>
            <a:off x="430212" y="2895600"/>
            <a:ext cx="8475663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lv-LV" sz="2400" dirty="0"/>
              <a:t>Kopš 2017.gada sadarbībā ar KISC, LNA, NKMP, LNKC un muzejiem īstenojam projektus ar v</a:t>
            </a:r>
            <a:r>
              <a:rPr lang="lv-LV" sz="2400" u="sng" dirty="0"/>
              <a:t>irsuzdevumu</a:t>
            </a:r>
            <a:r>
              <a:rPr lang="lv-LV" sz="2400" dirty="0"/>
              <a:t> </a:t>
            </a:r>
            <a:r>
              <a:rPr lang="lv-LV" sz="2400" b="1" dirty="0"/>
              <a:t>izveidot vienotu IS platformu, kurā sabiedrībai ir nodrošināta vienlaicīga piekļuve visiem digitalizētajiem un digitāli radītajiem kultūras mantojuma resursiem. </a:t>
            </a:r>
          </a:p>
          <a:p>
            <a:endParaRPr lang="lv-LV" sz="24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sz="2400" dirty="0"/>
              <a:t>Digitalizācija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sz="2400" dirty="0"/>
              <a:t>Informācijas sistēmu un datu glabāšanas infrastruktūras izveide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sz="2400" dirty="0"/>
              <a:t>Kompetenču centra izveide, t.sk., darbības procesu ieviešana</a:t>
            </a:r>
          </a:p>
          <a:p>
            <a:endParaRPr lang="lv-LV" sz="2400" dirty="0"/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v-LV" sz="20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41589" y="2573866"/>
            <a:ext cx="977901" cy="7620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5832929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title" idx="4294967295"/>
          </p:nvPr>
        </p:nvSpPr>
        <p:spPr>
          <a:xfrm>
            <a:off x="352424" y="1670347"/>
            <a:ext cx="7355285" cy="96173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n-US" sz="2800" dirty="0">
                <a:latin typeface="Calibri" panose="020F0502020204030204" pitchFamily="34" charset="0"/>
              </a:rPr>
              <a:t>PROCESI</a:t>
            </a:r>
            <a:endParaRPr sz="3000" dirty="0">
              <a:latin typeface="Calibri" panose="020F0502020204030204" pitchFamily="34" charset="0"/>
            </a:endParaRPr>
          </a:p>
        </p:txBody>
      </p:sp>
      <p:pic>
        <p:nvPicPr>
          <p:cNvPr id="84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2424" y="2573866"/>
            <a:ext cx="977901" cy="58211"/>
          </a:xfrm>
          <a:prstGeom prst="rect">
            <a:avLst/>
          </a:prstGeom>
          <a:ln w="12700">
            <a:miter lim="400000"/>
          </a:ln>
        </p:spPr>
      </p:pic>
      <p:sp>
        <p:nvSpPr>
          <p:cNvPr id="85" name="Shape 85"/>
          <p:cNvSpPr/>
          <p:nvPr/>
        </p:nvSpPr>
        <p:spPr>
          <a:xfrm>
            <a:off x="430214" y="2895600"/>
            <a:ext cx="7743020" cy="3760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241381930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D4087D6-BFEF-4622-9055-C6AE5017E3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C3E3E5-363C-4C1E-8F4C-01BF8B6926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717" y="1295401"/>
            <a:ext cx="9150717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70577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title" idx="4294967295"/>
          </p:nvPr>
        </p:nvSpPr>
        <p:spPr>
          <a:xfrm>
            <a:off x="361950" y="1670347"/>
            <a:ext cx="7345760" cy="96173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n-US" sz="2800" dirty="0">
                <a:latin typeface="Calibri" panose="020F0502020204030204" pitchFamily="34" charset="0"/>
              </a:rPr>
              <a:t>DIGITĀLĀ KULTŪRAS MANTOJUMA KOMPETENČU CENTRS</a:t>
            </a:r>
            <a:endParaRPr sz="3000" dirty="0">
              <a:latin typeface="Calibri" panose="020F0502020204030204" pitchFamily="34" charset="0"/>
            </a:endParaRPr>
          </a:p>
        </p:txBody>
      </p:sp>
      <p:pic>
        <p:nvPicPr>
          <p:cNvPr id="84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61950" y="2734733"/>
            <a:ext cx="977901" cy="58211"/>
          </a:xfrm>
          <a:prstGeom prst="rect">
            <a:avLst/>
          </a:prstGeom>
          <a:ln w="12700">
            <a:miter lim="400000"/>
          </a:ln>
        </p:spPr>
      </p:pic>
      <p:sp>
        <p:nvSpPr>
          <p:cNvPr id="85" name="Shape 85"/>
          <p:cNvSpPr/>
          <p:nvPr/>
        </p:nvSpPr>
        <p:spPr>
          <a:xfrm>
            <a:off x="430214" y="2895600"/>
            <a:ext cx="7743020" cy="3760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360316150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title" idx="4294967295"/>
          </p:nvPr>
        </p:nvSpPr>
        <p:spPr>
          <a:xfrm>
            <a:off x="361950" y="1670347"/>
            <a:ext cx="7345760" cy="96173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n-US" sz="2800" dirty="0">
                <a:latin typeface="Calibri" panose="020F0502020204030204" pitchFamily="34" charset="0"/>
              </a:rPr>
              <a:t>MĒRĶI un VAJADZĪBAS</a:t>
            </a:r>
            <a:endParaRPr sz="3000" dirty="0">
              <a:latin typeface="Calibri" panose="020F0502020204030204" pitchFamily="34" charset="0"/>
            </a:endParaRPr>
          </a:p>
        </p:txBody>
      </p:sp>
      <p:pic>
        <p:nvPicPr>
          <p:cNvPr id="84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61950" y="2429933"/>
            <a:ext cx="977901" cy="58211"/>
          </a:xfrm>
          <a:prstGeom prst="rect">
            <a:avLst/>
          </a:prstGeom>
          <a:ln w="12700">
            <a:miter lim="400000"/>
          </a:ln>
        </p:spPr>
      </p:pic>
      <p:sp>
        <p:nvSpPr>
          <p:cNvPr id="85" name="Shape 85"/>
          <p:cNvSpPr/>
          <p:nvPr/>
        </p:nvSpPr>
        <p:spPr>
          <a:xfrm>
            <a:off x="430214" y="2895600"/>
            <a:ext cx="7743020" cy="3760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Veidot</a:t>
            </a:r>
            <a:r>
              <a:rPr lang="en-US" sz="2000" dirty="0"/>
              <a:t> un </a:t>
            </a:r>
            <a:r>
              <a:rPr lang="en-US" sz="2000" dirty="0" err="1"/>
              <a:t>uzturēt</a:t>
            </a:r>
            <a:r>
              <a:rPr lang="en-US" sz="2000" dirty="0"/>
              <a:t> </a:t>
            </a:r>
            <a:r>
              <a:rPr lang="en-US" sz="2000" dirty="0" err="1"/>
              <a:t>vienotu</a:t>
            </a:r>
            <a:r>
              <a:rPr lang="en-US" sz="2000" dirty="0"/>
              <a:t> </a:t>
            </a:r>
            <a:r>
              <a:rPr lang="en-US" sz="2000" dirty="0" err="1"/>
              <a:t>ietvaru</a:t>
            </a:r>
            <a:r>
              <a:rPr lang="en-US" sz="2000" dirty="0"/>
              <a:t>, </a:t>
            </a:r>
            <a:r>
              <a:rPr lang="en-US" sz="2000" dirty="0" err="1"/>
              <a:t>t.i.</a:t>
            </a:r>
            <a:r>
              <a:rPr lang="en-US" sz="2000" dirty="0"/>
              <a:t> </a:t>
            </a:r>
            <a:r>
              <a:rPr lang="lv-LV" sz="2000" dirty="0"/>
              <a:t>p</a:t>
            </a:r>
            <a:r>
              <a:rPr lang="en-US" sz="2000" dirty="0" err="1"/>
              <a:t>rocesus</a:t>
            </a:r>
            <a:r>
              <a:rPr lang="en-US" sz="2000" dirty="0"/>
              <a:t>, </a:t>
            </a:r>
            <a:r>
              <a:rPr lang="en-US" sz="2000" dirty="0" err="1"/>
              <a:t>vadlīnijas</a:t>
            </a:r>
            <a:endParaRPr lang="en-US" sz="20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Attīstīt</a:t>
            </a:r>
            <a:r>
              <a:rPr lang="en-US" sz="2000" dirty="0"/>
              <a:t> </a:t>
            </a:r>
            <a:r>
              <a:rPr lang="en-US" sz="2000" dirty="0" err="1"/>
              <a:t>kompetences</a:t>
            </a:r>
            <a:r>
              <a:rPr lang="en-US" sz="2000" dirty="0"/>
              <a:t> </a:t>
            </a:r>
            <a:r>
              <a:rPr lang="en-US" sz="2000" dirty="0" err="1"/>
              <a:t>atbilstoši</a:t>
            </a:r>
            <a:r>
              <a:rPr lang="en-US" sz="2000" dirty="0"/>
              <a:t> </a:t>
            </a:r>
            <a:r>
              <a:rPr lang="en-US" sz="2000" dirty="0" err="1"/>
              <a:t>pasaules</a:t>
            </a:r>
            <a:r>
              <a:rPr lang="en-US" sz="2000" dirty="0"/>
              <a:t> </a:t>
            </a:r>
            <a:r>
              <a:rPr lang="en-US" sz="2000" dirty="0" err="1"/>
              <a:t>labākai</a:t>
            </a:r>
            <a:r>
              <a:rPr lang="en-US" sz="2000" dirty="0"/>
              <a:t> </a:t>
            </a:r>
            <a:r>
              <a:rPr lang="en-US" sz="2000" dirty="0" err="1"/>
              <a:t>praksei</a:t>
            </a:r>
            <a:endParaRPr lang="en-US" sz="20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Izglītot</a:t>
            </a:r>
            <a:r>
              <a:rPr lang="en-US" sz="2000" dirty="0"/>
              <a:t>, </a:t>
            </a:r>
            <a:r>
              <a:rPr lang="en-US" sz="2000" dirty="0" err="1"/>
              <a:t>konsultēt</a:t>
            </a:r>
            <a:r>
              <a:rPr lang="en-US" sz="2000" dirty="0"/>
              <a:t>, </a:t>
            </a:r>
            <a:r>
              <a:rPr lang="en-US" sz="2000" dirty="0" err="1"/>
              <a:t>kā</a:t>
            </a:r>
            <a:r>
              <a:rPr lang="en-US" sz="2000" dirty="0"/>
              <a:t> </a:t>
            </a:r>
            <a:r>
              <a:rPr lang="en-US" sz="2000" dirty="0" err="1"/>
              <a:t>arī</a:t>
            </a:r>
            <a:r>
              <a:rPr lang="en-US" sz="2000" dirty="0"/>
              <a:t> </a:t>
            </a:r>
            <a:r>
              <a:rPr lang="en-US" sz="2000" dirty="0" err="1"/>
              <a:t>sniegt</a:t>
            </a:r>
            <a:r>
              <a:rPr lang="en-US" sz="2000" dirty="0"/>
              <a:t> </a:t>
            </a:r>
            <a:r>
              <a:rPr lang="en-US" sz="2000" dirty="0" err="1"/>
              <a:t>citus</a:t>
            </a:r>
            <a:r>
              <a:rPr lang="en-US" sz="2000" dirty="0"/>
              <a:t> </a:t>
            </a:r>
            <a:r>
              <a:rPr lang="en-US" sz="2000" dirty="0" err="1"/>
              <a:t>pakalpojumus</a:t>
            </a:r>
            <a:r>
              <a:rPr lang="en-US" sz="2000" dirty="0"/>
              <a:t> </a:t>
            </a:r>
            <a:r>
              <a:rPr lang="en-US" sz="2000" dirty="0" err="1"/>
              <a:t>iestādēm</a:t>
            </a:r>
            <a:r>
              <a:rPr lang="en-US" sz="2000" dirty="0"/>
              <a:t> un </a:t>
            </a:r>
            <a:r>
              <a:rPr lang="en-US" sz="2000" dirty="0" err="1"/>
              <a:t>sabiedrībai</a:t>
            </a:r>
            <a:r>
              <a:rPr lang="en-US" sz="2000" dirty="0"/>
              <a:t> </a:t>
            </a:r>
            <a:r>
              <a:rPr lang="en-US" sz="2000" dirty="0" err="1"/>
              <a:t>kopumā</a:t>
            </a:r>
            <a:endParaRPr lang="lv-LV" dirty="0"/>
          </a:p>
          <a:p>
            <a:pPr marL="0" indent="0">
              <a:lnSpc>
                <a:spcPct val="150000"/>
              </a:lnSpc>
              <a:buNone/>
            </a:pPr>
            <a:r>
              <a:rPr lang="lv-LV" sz="2000" dirty="0"/>
              <a:t>Lai to panāktu, ir nepieciešams regulārs, mērķtiecīgs, izmērāms kopdarbs un lomu sadalījums -&gt; jābūt sadarbības</a:t>
            </a:r>
            <a:r>
              <a:rPr lang="en-US" sz="2000" dirty="0"/>
              <a:t> </a:t>
            </a:r>
            <a:r>
              <a:rPr lang="en-US" sz="2000" dirty="0" err="1"/>
              <a:t>struktūrai</a:t>
            </a:r>
            <a:r>
              <a:rPr lang="en-US" sz="2000" dirty="0"/>
              <a:t> un </a:t>
            </a:r>
            <a:r>
              <a:rPr lang="en-US" sz="2000" dirty="0" err="1"/>
              <a:t>regulējumam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348410263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430214" y="2895600"/>
            <a:ext cx="7743020" cy="3760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6865365-8FB5-401C-991C-E378CFAE5A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4201201"/>
              </p:ext>
            </p:extLst>
          </p:nvPr>
        </p:nvGraphicFramePr>
        <p:xfrm>
          <a:off x="430214" y="1133474"/>
          <a:ext cx="8399461" cy="5724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D868ACCA-2B79-42EF-B210-43A82819184E}"/>
              </a:ext>
            </a:extLst>
          </p:cNvPr>
          <p:cNvSpPr/>
          <p:nvPr/>
        </p:nvSpPr>
        <p:spPr>
          <a:xfrm>
            <a:off x="3048000" y="1504950"/>
            <a:ext cx="876300" cy="619125"/>
          </a:xfrm>
          <a:prstGeom prst="ellipse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lv-LV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147652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1920</TotalTime>
  <Words>369</Words>
  <Application>Microsoft Office PowerPoint</Application>
  <PresentationFormat>Slaidrāde ekrānā (4:3)</PresentationFormat>
  <Paragraphs>59</Paragraphs>
  <Slides>12</Slides>
  <Notes>3</Notes>
  <HiddenSlides>0</HiddenSlides>
  <MMClips>0</MMClips>
  <ScaleCrop>false</ScaleCrop>
  <HeadingPairs>
    <vt:vector size="6" baseType="variant">
      <vt:variant>
        <vt:lpstr>Lietotie fonti</vt:lpstr>
      </vt:variant>
      <vt:variant>
        <vt:i4>8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12</vt:i4>
      </vt:variant>
    </vt:vector>
  </HeadingPairs>
  <TitlesOfParts>
    <vt:vector size="21" baseType="lpstr">
      <vt:lpstr>Arial</vt:lpstr>
      <vt:lpstr>Avenir Book</vt:lpstr>
      <vt:lpstr>Avenir LT Pro 55 Roman</vt:lpstr>
      <vt:lpstr>Calibri</vt:lpstr>
      <vt:lpstr>Helvetica Neue</vt:lpstr>
      <vt:lpstr>Times New Roman</vt:lpstr>
      <vt:lpstr>Verdana</vt:lpstr>
      <vt:lpstr>Wingdings</vt:lpstr>
      <vt:lpstr>Default</vt:lpstr>
      <vt:lpstr>PowerPoint prezentācija</vt:lpstr>
      <vt:lpstr>Digitālais kultūras mantojums</vt:lpstr>
      <vt:lpstr>EIROPAS REĢIONĀLĀS ATTĪSTĪBAS FONDS  “KULTŪRAS MANTOJUMA SATURA DIGITALIZĀCIJA (1.KĀRTA)”  “KULTŪRAS MANTOJUMA SATURA DIGITALIZĀCIJA (2.KĀRTA)”  21.09.2017. - 15.09.2022.</vt:lpstr>
      <vt:lpstr>ERAF</vt:lpstr>
      <vt:lpstr>PROCESI</vt:lpstr>
      <vt:lpstr>PowerPoint prezentācija</vt:lpstr>
      <vt:lpstr>DIGITĀLĀ KULTŪRAS MANTOJUMA KOMPETENČU CENTRS</vt:lpstr>
      <vt:lpstr>MĒRĶI un VAJADZĪBAS</vt:lpstr>
      <vt:lpstr>PowerPoint prezentācija</vt:lpstr>
      <vt:lpstr>PowerPoint prezentācija</vt:lpstr>
      <vt:lpstr>PowerPoint prezentācija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Karīna Bandere</dc:creator>
  <cp:lastModifiedBy>Ilma Elsberga</cp:lastModifiedBy>
  <cp:revision>205</cp:revision>
  <dcterms:modified xsi:type="dcterms:W3CDTF">2021-07-07T12:40:18Z</dcterms:modified>
</cp:coreProperties>
</file>