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10" r:id="rId3"/>
    <p:sldId id="313" r:id="rId4"/>
    <p:sldId id="308" r:id="rId5"/>
    <p:sldId id="267" r:id="rId6"/>
    <p:sldId id="309" r:id="rId7"/>
    <p:sldId id="311" r:id="rId8"/>
    <p:sldId id="318" r:id="rId9"/>
    <p:sldId id="316" r:id="rId10"/>
    <p:sldId id="317" r:id="rId11"/>
    <p:sldId id="295" r:id="rId12"/>
    <p:sldId id="319" r:id="rId13"/>
    <p:sldId id="299" r:id="rId14"/>
    <p:sldId id="320" r:id="rId15"/>
    <p:sldId id="298" r:id="rId16"/>
    <p:sldId id="321" r:id="rId17"/>
    <p:sldId id="322" r:id="rId18"/>
    <p:sldId id="315" r:id="rId19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īna Bandere" initials="KB" lastIdx="11" clrIdx="0">
    <p:extLst>
      <p:ext uri="{19B8F6BF-5375-455C-9EA6-DF929625EA0E}">
        <p15:presenceInfo xmlns:p15="http://schemas.microsoft.com/office/powerpoint/2012/main" userId="S-1-5-21-1749778131-1238724602-3785634532-1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5" autoAdjust="0"/>
  </p:normalViewPr>
  <p:slideViewPr>
    <p:cSldViewPr snapToGrid="0"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51A82-F859-4CEE-A4AF-95BDC92543F5}" type="doc">
      <dgm:prSet loTypeId="urn:microsoft.com/office/officeart/2005/8/layout/radial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61A99BE5-7C31-43CC-BB6C-C1FB01CAC06F}">
      <dgm:prSet phldrT="[Text]"/>
      <dgm:spPr/>
      <dgm:t>
        <a:bodyPr/>
        <a:lstStyle/>
        <a:p>
          <a:r>
            <a:rPr lang="lv-LV" dirty="0"/>
            <a:t>Izplatīšanas sistēma</a:t>
          </a:r>
        </a:p>
      </dgm:t>
    </dgm:pt>
    <dgm:pt modelId="{8A6987EB-2886-4C1D-983E-D649B4F4E89B}" type="parTrans" cxnId="{46D7006C-B78D-4275-ACAB-B6E8ED00E7A0}">
      <dgm:prSet/>
      <dgm:spPr/>
      <dgm:t>
        <a:bodyPr/>
        <a:lstStyle/>
        <a:p>
          <a:endParaRPr lang="lv-LV"/>
        </a:p>
      </dgm:t>
    </dgm:pt>
    <dgm:pt modelId="{E986EA62-0513-457C-8E05-FFD527E33662}" type="sibTrans" cxnId="{46D7006C-B78D-4275-ACAB-B6E8ED00E7A0}">
      <dgm:prSet/>
      <dgm:spPr/>
      <dgm:t>
        <a:bodyPr/>
        <a:lstStyle/>
        <a:p>
          <a:endParaRPr lang="lv-LV"/>
        </a:p>
      </dgm:t>
    </dgm:pt>
    <dgm:pt modelId="{1D6C06D0-1D2F-4948-8F10-FCE0989112A2}">
      <dgm:prSet phldrT="[Text]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lv-LV" b="1" dirty="0"/>
            <a:t>ATS</a:t>
          </a:r>
        </a:p>
      </dgm:t>
    </dgm:pt>
    <dgm:pt modelId="{4704EE17-838E-4C03-8BA4-0AEEB525697F}" type="parTrans" cxnId="{9A0B9F02-69F0-4FF1-9F44-FB13007BF262}">
      <dgm:prSet/>
      <dgm:spPr/>
      <dgm:t>
        <a:bodyPr/>
        <a:lstStyle/>
        <a:p>
          <a:endParaRPr lang="lv-LV"/>
        </a:p>
      </dgm:t>
    </dgm:pt>
    <dgm:pt modelId="{23D87C10-EEEA-4CE7-A46E-A4A765B8C68D}" type="sibTrans" cxnId="{9A0B9F02-69F0-4FF1-9F44-FB13007BF262}">
      <dgm:prSet/>
      <dgm:spPr/>
      <dgm:t>
        <a:bodyPr/>
        <a:lstStyle/>
        <a:p>
          <a:endParaRPr lang="lv-LV"/>
        </a:p>
      </dgm:t>
    </dgm:pt>
    <dgm:pt modelId="{BC89606A-EE35-4377-84C3-45C5F9520BDF}">
      <dgm:prSet phldrT="[Text]"/>
      <dgm:spPr/>
      <dgm:t>
        <a:bodyPr/>
        <a:lstStyle/>
        <a:p>
          <a:r>
            <a:rPr lang="lv-LV" b="1" dirty="0"/>
            <a:t>Identifikators</a:t>
          </a:r>
        </a:p>
      </dgm:t>
    </dgm:pt>
    <dgm:pt modelId="{1C539FF8-715B-4744-8E60-85A8AD5CAFF1}" type="parTrans" cxnId="{A5D5D14C-CCCD-41A7-8690-18F02FF68826}">
      <dgm:prSet/>
      <dgm:spPr/>
      <dgm:t>
        <a:bodyPr/>
        <a:lstStyle/>
        <a:p>
          <a:endParaRPr lang="lv-LV"/>
        </a:p>
      </dgm:t>
    </dgm:pt>
    <dgm:pt modelId="{9D214FEE-9D73-48FA-AC99-9091FB640BB3}" type="sibTrans" cxnId="{A5D5D14C-CCCD-41A7-8690-18F02FF68826}">
      <dgm:prSet/>
      <dgm:spPr/>
      <dgm:t>
        <a:bodyPr/>
        <a:lstStyle/>
        <a:p>
          <a:endParaRPr lang="lv-LV"/>
        </a:p>
      </dgm:t>
    </dgm:pt>
    <dgm:pt modelId="{12D51821-5D9F-478B-90C5-CD11747F1AF9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lv-LV" b="1" dirty="0"/>
            <a:t>DOM</a:t>
          </a:r>
        </a:p>
      </dgm:t>
    </dgm:pt>
    <dgm:pt modelId="{7C826853-A0BD-47E1-A77D-1877141C18A9}" type="parTrans" cxnId="{AB80A6DD-D497-4655-93C6-789052A26F69}">
      <dgm:prSet/>
      <dgm:spPr/>
      <dgm:t>
        <a:bodyPr/>
        <a:lstStyle/>
        <a:p>
          <a:endParaRPr lang="lv-LV"/>
        </a:p>
      </dgm:t>
    </dgm:pt>
    <dgm:pt modelId="{127437DA-317F-481A-BB08-D48B50F23B28}" type="sibTrans" cxnId="{AB80A6DD-D497-4655-93C6-789052A26F69}">
      <dgm:prSet/>
      <dgm:spPr/>
      <dgm:t>
        <a:bodyPr/>
        <a:lstStyle/>
        <a:p>
          <a:endParaRPr lang="lv-LV"/>
        </a:p>
      </dgm:t>
    </dgm:pt>
    <dgm:pt modelId="{E2247EE6-377D-4A6D-85B2-90B5D87E0A66}">
      <dgm:prSet phldrT="[Text]"/>
      <dgm:spPr/>
      <dgm:t>
        <a:bodyPr/>
        <a:lstStyle/>
        <a:p>
          <a:r>
            <a:rPr lang="lv-LV" b="1" dirty="0"/>
            <a:t>Citas</a:t>
          </a:r>
          <a:r>
            <a:rPr lang="lv-LV" dirty="0"/>
            <a:t> </a:t>
          </a:r>
          <a:r>
            <a:rPr lang="lv-LV" b="1" dirty="0"/>
            <a:t>IS</a:t>
          </a:r>
        </a:p>
      </dgm:t>
    </dgm:pt>
    <dgm:pt modelId="{999D5116-E5E9-4D4F-8D3B-A4ECB8C24A29}" type="parTrans" cxnId="{03707216-86ED-4EA1-83AD-931A73B4A611}">
      <dgm:prSet/>
      <dgm:spPr/>
      <dgm:t>
        <a:bodyPr/>
        <a:lstStyle/>
        <a:p>
          <a:endParaRPr lang="lv-LV"/>
        </a:p>
      </dgm:t>
    </dgm:pt>
    <dgm:pt modelId="{83BA32AB-6B80-424D-88D1-5E4166AB5E5F}" type="sibTrans" cxnId="{03707216-86ED-4EA1-83AD-931A73B4A611}">
      <dgm:prSet/>
      <dgm:spPr/>
      <dgm:t>
        <a:bodyPr/>
        <a:lstStyle/>
        <a:p>
          <a:endParaRPr lang="lv-LV"/>
        </a:p>
      </dgm:t>
    </dgm:pt>
    <dgm:pt modelId="{9E13312F-627F-4FAA-ADB0-D91DD2AEB60E}">
      <dgm:prSet phldrT="[Text]" custRadScaleRad="92965" custRadScaleInc="-16781"/>
      <dgm:spPr/>
      <dgm:t>
        <a:bodyPr/>
        <a:lstStyle/>
        <a:p>
          <a:endParaRPr lang="lv-LV"/>
        </a:p>
      </dgm:t>
    </dgm:pt>
    <dgm:pt modelId="{F70F55C2-7241-404F-B14C-C6CC57542EC1}" type="parTrans" cxnId="{0ED07424-9655-4614-81A2-D9D8226F4722}">
      <dgm:prSet/>
      <dgm:spPr/>
      <dgm:t>
        <a:bodyPr/>
        <a:lstStyle/>
        <a:p>
          <a:endParaRPr lang="lv-LV"/>
        </a:p>
      </dgm:t>
    </dgm:pt>
    <dgm:pt modelId="{6167F0D6-8199-4FD2-95A5-3DB902574516}" type="sibTrans" cxnId="{0ED07424-9655-4614-81A2-D9D8226F4722}">
      <dgm:prSet/>
      <dgm:spPr/>
      <dgm:t>
        <a:bodyPr/>
        <a:lstStyle/>
        <a:p>
          <a:endParaRPr lang="lv-LV"/>
        </a:p>
      </dgm:t>
    </dgm:pt>
    <dgm:pt modelId="{64DC2979-FE53-4834-8A4F-1E1814F3BBDC}">
      <dgm:prSet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lv-LV" b="1" dirty="0"/>
            <a:t>APLIS</a:t>
          </a:r>
        </a:p>
      </dgm:t>
    </dgm:pt>
    <dgm:pt modelId="{98993500-6295-4376-845E-2BDEE342B8BA}" type="parTrans" cxnId="{B05F6974-0851-4750-91F4-BDC8505B9D5A}">
      <dgm:prSet/>
      <dgm:spPr/>
      <dgm:t>
        <a:bodyPr/>
        <a:lstStyle/>
        <a:p>
          <a:endParaRPr lang="lv-LV"/>
        </a:p>
      </dgm:t>
    </dgm:pt>
    <dgm:pt modelId="{D3680853-3570-4D1D-A908-5182F7746091}" type="sibTrans" cxnId="{B05F6974-0851-4750-91F4-BDC8505B9D5A}">
      <dgm:prSet/>
      <dgm:spPr/>
      <dgm:t>
        <a:bodyPr/>
        <a:lstStyle/>
        <a:p>
          <a:endParaRPr lang="lv-LV"/>
        </a:p>
      </dgm:t>
    </dgm:pt>
    <dgm:pt modelId="{025E15FF-E0F3-46A5-B483-E4CFB345C683}" type="pres">
      <dgm:prSet presAssocID="{97951A82-F859-4CEE-A4AF-95BDC92543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5038292-3654-4039-8FA8-6AE9DF9294D6}" type="pres">
      <dgm:prSet presAssocID="{97951A82-F859-4CEE-A4AF-95BDC92543F5}" presName="radial" presStyleCnt="0">
        <dgm:presLayoutVars>
          <dgm:animLvl val="ctr"/>
        </dgm:presLayoutVars>
      </dgm:prSet>
      <dgm:spPr/>
    </dgm:pt>
    <dgm:pt modelId="{6AE36F3E-1B5D-40C4-9EAD-3734D6FECC4F}" type="pres">
      <dgm:prSet presAssocID="{61A99BE5-7C31-43CC-BB6C-C1FB01CAC06F}" presName="centerShape" presStyleLbl="vennNode1" presStyleIdx="0" presStyleCnt="6"/>
      <dgm:spPr/>
      <dgm:t>
        <a:bodyPr/>
        <a:lstStyle/>
        <a:p>
          <a:endParaRPr lang="lv-LV"/>
        </a:p>
      </dgm:t>
    </dgm:pt>
    <dgm:pt modelId="{292B6B91-9B85-4993-86AB-C66F7AECDC5F}" type="pres">
      <dgm:prSet presAssocID="{1D6C06D0-1D2F-4948-8F10-FCE0989112A2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23668B8-50E4-4A94-BA7E-E9B04D62684E}" type="pres">
      <dgm:prSet presAssocID="{BC89606A-EE35-4377-84C3-45C5F9520BDF}" presName="node" presStyleLbl="vennNode1" presStyleIdx="2" presStyleCnt="6" custRadScaleRad="90564" custRadScaleInc="-813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1F8EB03-6BDF-4B6E-93FA-0ACF9496D44B}" type="pres">
      <dgm:prSet presAssocID="{12D51821-5D9F-478B-90C5-CD11747F1AF9}" presName="node" presStyleLbl="vennNode1" presStyleIdx="3" presStyleCnt="6" custRadScaleRad="90510" custRadScaleInc="-718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5CFD803-20EB-4CD6-9643-C622BD084871}" type="pres">
      <dgm:prSet presAssocID="{E2247EE6-377D-4A6D-85B2-90B5D87E0A66}" presName="node" presStyleLbl="vennNode1" presStyleIdx="4" presStyleCnt="6" custRadScaleRad="93541" custRadScaleInc="1007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13BA72A-72A4-406C-B4D0-595696929299}" type="pres">
      <dgm:prSet presAssocID="{64DC2979-FE53-4834-8A4F-1E1814F3BBDC}" presName="node" presStyleLbl="vennNode1" presStyleIdx="5" presStyleCnt="6" custRadScaleRad="93639" custRadScaleInc="698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9A0B9F02-69F0-4FF1-9F44-FB13007BF262}" srcId="{61A99BE5-7C31-43CC-BB6C-C1FB01CAC06F}" destId="{1D6C06D0-1D2F-4948-8F10-FCE0989112A2}" srcOrd="0" destOrd="0" parTransId="{4704EE17-838E-4C03-8BA4-0AEEB525697F}" sibTransId="{23D87C10-EEEA-4CE7-A46E-A4A765B8C68D}"/>
    <dgm:cxn modelId="{03707216-86ED-4EA1-83AD-931A73B4A611}" srcId="{61A99BE5-7C31-43CC-BB6C-C1FB01CAC06F}" destId="{E2247EE6-377D-4A6D-85B2-90B5D87E0A66}" srcOrd="3" destOrd="0" parTransId="{999D5116-E5E9-4D4F-8D3B-A4ECB8C24A29}" sibTransId="{83BA32AB-6B80-424D-88D1-5E4166AB5E5F}"/>
    <dgm:cxn modelId="{A5D5D14C-CCCD-41A7-8690-18F02FF68826}" srcId="{61A99BE5-7C31-43CC-BB6C-C1FB01CAC06F}" destId="{BC89606A-EE35-4377-84C3-45C5F9520BDF}" srcOrd="1" destOrd="0" parTransId="{1C539FF8-715B-4744-8E60-85A8AD5CAFF1}" sibTransId="{9D214FEE-9D73-48FA-AC99-9091FB640BB3}"/>
    <dgm:cxn modelId="{CA1762DE-474F-4AF7-B9F9-41B137E3B08B}" type="presOf" srcId="{64DC2979-FE53-4834-8A4F-1E1814F3BBDC}" destId="{E13BA72A-72A4-406C-B4D0-595696929299}" srcOrd="0" destOrd="0" presId="urn:microsoft.com/office/officeart/2005/8/layout/radial3"/>
    <dgm:cxn modelId="{0ED07424-9655-4614-81A2-D9D8226F4722}" srcId="{97951A82-F859-4CEE-A4AF-95BDC92543F5}" destId="{9E13312F-627F-4FAA-ADB0-D91DD2AEB60E}" srcOrd="1" destOrd="0" parTransId="{F70F55C2-7241-404F-B14C-C6CC57542EC1}" sibTransId="{6167F0D6-8199-4FD2-95A5-3DB902574516}"/>
    <dgm:cxn modelId="{6294EC1C-88CD-4FF6-BAA7-BC1F186EBE96}" type="presOf" srcId="{1D6C06D0-1D2F-4948-8F10-FCE0989112A2}" destId="{292B6B91-9B85-4993-86AB-C66F7AECDC5F}" srcOrd="0" destOrd="0" presId="urn:microsoft.com/office/officeart/2005/8/layout/radial3"/>
    <dgm:cxn modelId="{0B43F974-E58F-41A4-8533-E17F8F32772F}" type="presOf" srcId="{12D51821-5D9F-478B-90C5-CD11747F1AF9}" destId="{C1F8EB03-6BDF-4B6E-93FA-0ACF9496D44B}" srcOrd="0" destOrd="0" presId="urn:microsoft.com/office/officeart/2005/8/layout/radial3"/>
    <dgm:cxn modelId="{9C5D9926-12A1-4A09-A711-CCF6F85ED8CA}" type="presOf" srcId="{97951A82-F859-4CEE-A4AF-95BDC92543F5}" destId="{025E15FF-E0F3-46A5-B483-E4CFB345C683}" srcOrd="0" destOrd="0" presId="urn:microsoft.com/office/officeart/2005/8/layout/radial3"/>
    <dgm:cxn modelId="{46D7006C-B78D-4275-ACAB-B6E8ED00E7A0}" srcId="{97951A82-F859-4CEE-A4AF-95BDC92543F5}" destId="{61A99BE5-7C31-43CC-BB6C-C1FB01CAC06F}" srcOrd="0" destOrd="0" parTransId="{8A6987EB-2886-4C1D-983E-D649B4F4E89B}" sibTransId="{E986EA62-0513-457C-8E05-FFD527E33662}"/>
    <dgm:cxn modelId="{AB80A6DD-D497-4655-93C6-789052A26F69}" srcId="{61A99BE5-7C31-43CC-BB6C-C1FB01CAC06F}" destId="{12D51821-5D9F-478B-90C5-CD11747F1AF9}" srcOrd="2" destOrd="0" parTransId="{7C826853-A0BD-47E1-A77D-1877141C18A9}" sibTransId="{127437DA-317F-481A-BB08-D48B50F23B28}"/>
    <dgm:cxn modelId="{E87678EA-63C5-4ADE-8A8D-B2CBB96B3983}" type="presOf" srcId="{E2247EE6-377D-4A6D-85B2-90B5D87E0A66}" destId="{45CFD803-20EB-4CD6-9643-C622BD084871}" srcOrd="0" destOrd="0" presId="urn:microsoft.com/office/officeart/2005/8/layout/radial3"/>
    <dgm:cxn modelId="{195F943C-1123-45E3-A9CC-63B2CA3A0435}" type="presOf" srcId="{BC89606A-EE35-4377-84C3-45C5F9520BDF}" destId="{E23668B8-50E4-4A94-BA7E-E9B04D62684E}" srcOrd="0" destOrd="0" presId="urn:microsoft.com/office/officeart/2005/8/layout/radial3"/>
    <dgm:cxn modelId="{D098F9A9-F860-400F-AA1D-DCC95B887F8D}" type="presOf" srcId="{61A99BE5-7C31-43CC-BB6C-C1FB01CAC06F}" destId="{6AE36F3E-1B5D-40C4-9EAD-3734D6FECC4F}" srcOrd="0" destOrd="0" presId="urn:microsoft.com/office/officeart/2005/8/layout/radial3"/>
    <dgm:cxn modelId="{B05F6974-0851-4750-91F4-BDC8505B9D5A}" srcId="{61A99BE5-7C31-43CC-BB6C-C1FB01CAC06F}" destId="{64DC2979-FE53-4834-8A4F-1E1814F3BBDC}" srcOrd="4" destOrd="0" parTransId="{98993500-6295-4376-845E-2BDEE342B8BA}" sibTransId="{D3680853-3570-4D1D-A908-5182F7746091}"/>
    <dgm:cxn modelId="{7515C004-B410-44E4-B1D7-E1DD872EC277}" type="presParOf" srcId="{025E15FF-E0F3-46A5-B483-E4CFB345C683}" destId="{D5038292-3654-4039-8FA8-6AE9DF9294D6}" srcOrd="0" destOrd="0" presId="urn:microsoft.com/office/officeart/2005/8/layout/radial3"/>
    <dgm:cxn modelId="{1125D535-5F7C-42DC-9E09-543AC3B8C723}" type="presParOf" srcId="{D5038292-3654-4039-8FA8-6AE9DF9294D6}" destId="{6AE36F3E-1B5D-40C4-9EAD-3734D6FECC4F}" srcOrd="0" destOrd="0" presId="urn:microsoft.com/office/officeart/2005/8/layout/radial3"/>
    <dgm:cxn modelId="{F3D83264-3D0D-40A9-B37C-389CB7DF8E0C}" type="presParOf" srcId="{D5038292-3654-4039-8FA8-6AE9DF9294D6}" destId="{292B6B91-9B85-4993-86AB-C66F7AECDC5F}" srcOrd="1" destOrd="0" presId="urn:microsoft.com/office/officeart/2005/8/layout/radial3"/>
    <dgm:cxn modelId="{A901D1EC-5657-4E3C-A6B0-39FF88B44A73}" type="presParOf" srcId="{D5038292-3654-4039-8FA8-6AE9DF9294D6}" destId="{E23668B8-50E4-4A94-BA7E-E9B04D62684E}" srcOrd="2" destOrd="0" presId="urn:microsoft.com/office/officeart/2005/8/layout/radial3"/>
    <dgm:cxn modelId="{87B32BB1-182B-49CA-A167-49B3FDCC9D3C}" type="presParOf" srcId="{D5038292-3654-4039-8FA8-6AE9DF9294D6}" destId="{C1F8EB03-6BDF-4B6E-93FA-0ACF9496D44B}" srcOrd="3" destOrd="0" presId="urn:microsoft.com/office/officeart/2005/8/layout/radial3"/>
    <dgm:cxn modelId="{3D7280F8-E449-440C-8BD2-C1BA23465013}" type="presParOf" srcId="{D5038292-3654-4039-8FA8-6AE9DF9294D6}" destId="{45CFD803-20EB-4CD6-9643-C622BD084871}" srcOrd="4" destOrd="0" presId="urn:microsoft.com/office/officeart/2005/8/layout/radial3"/>
    <dgm:cxn modelId="{613FB9D5-0888-4DE7-8E28-3B055B21FDCB}" type="presParOf" srcId="{D5038292-3654-4039-8FA8-6AE9DF9294D6}" destId="{E13BA72A-72A4-406C-B4D0-59569692929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CC74D-267D-4752-9AFD-992C02869B49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CB35E326-831B-4BEE-BEC4-685C19D7EB0A}">
      <dgm:prSet phldrT="[Text]"/>
      <dgm:spPr/>
      <dgm:t>
        <a:bodyPr/>
        <a:lstStyle/>
        <a:p>
          <a:r>
            <a:rPr lang="lv-LV" dirty="0"/>
            <a:t>Meklēšana</a:t>
          </a:r>
        </a:p>
      </dgm:t>
    </dgm:pt>
    <dgm:pt modelId="{D5256EF7-5880-4DD1-8B2A-5CF567CFCC06}" type="parTrans" cxnId="{01FFC9F2-A9E1-4249-8213-78B5175AFF84}">
      <dgm:prSet/>
      <dgm:spPr/>
      <dgm:t>
        <a:bodyPr/>
        <a:lstStyle/>
        <a:p>
          <a:endParaRPr lang="lv-LV"/>
        </a:p>
      </dgm:t>
    </dgm:pt>
    <dgm:pt modelId="{4740B64C-2739-4E97-9A96-6B435AC1324B}" type="sibTrans" cxnId="{01FFC9F2-A9E1-4249-8213-78B5175AFF84}">
      <dgm:prSet/>
      <dgm:spPr/>
      <dgm:t>
        <a:bodyPr/>
        <a:lstStyle/>
        <a:p>
          <a:endParaRPr lang="lv-LV"/>
        </a:p>
      </dgm:t>
    </dgm:pt>
    <dgm:pt modelId="{C7DCDE2C-AD79-4A8D-B69C-BB79CBD540B8}">
      <dgm:prSet phldrT="[Text]"/>
      <dgm:spPr/>
      <dgm:t>
        <a:bodyPr/>
        <a:lstStyle/>
        <a:p>
          <a:r>
            <a:rPr lang="lv-LV" dirty="0"/>
            <a:t>Pakalpojumi</a:t>
          </a:r>
        </a:p>
      </dgm:t>
    </dgm:pt>
    <dgm:pt modelId="{56DD61F8-AE52-48F5-93D4-AB6358EFD2AB}" type="parTrans" cxnId="{8A2554B5-6B48-47AE-8F2C-8DB3E3E2DA32}">
      <dgm:prSet/>
      <dgm:spPr/>
      <dgm:t>
        <a:bodyPr/>
        <a:lstStyle/>
        <a:p>
          <a:endParaRPr lang="lv-LV"/>
        </a:p>
      </dgm:t>
    </dgm:pt>
    <dgm:pt modelId="{B7AACA98-7092-4B6C-BDCC-5A6A38F08616}" type="sibTrans" cxnId="{8A2554B5-6B48-47AE-8F2C-8DB3E3E2DA32}">
      <dgm:prSet/>
      <dgm:spPr/>
      <dgm:t>
        <a:bodyPr/>
        <a:lstStyle/>
        <a:p>
          <a:endParaRPr lang="lv-LV"/>
        </a:p>
      </dgm:t>
    </dgm:pt>
    <dgm:pt modelId="{E31E5C1D-233E-4229-A445-AE6ACC61CBE7}">
      <dgm:prSet phldrT="[Text]"/>
      <dgm:spPr/>
      <dgm:t>
        <a:bodyPr/>
        <a:lstStyle/>
        <a:p>
          <a:r>
            <a:rPr lang="lv-LV" dirty="0"/>
            <a:t>Satura popularizēšana</a:t>
          </a:r>
        </a:p>
      </dgm:t>
    </dgm:pt>
    <dgm:pt modelId="{C2EE41C7-2434-43FF-9994-1B21C28E4D51}" type="parTrans" cxnId="{FA302FAF-9753-42FB-A3CE-0A3CF92AD1AC}">
      <dgm:prSet/>
      <dgm:spPr/>
      <dgm:t>
        <a:bodyPr/>
        <a:lstStyle/>
        <a:p>
          <a:endParaRPr lang="lv-LV"/>
        </a:p>
      </dgm:t>
    </dgm:pt>
    <dgm:pt modelId="{EC7C402F-397B-456A-801A-E3D4D65A6428}" type="sibTrans" cxnId="{FA302FAF-9753-42FB-A3CE-0A3CF92AD1AC}">
      <dgm:prSet/>
      <dgm:spPr/>
      <dgm:t>
        <a:bodyPr/>
        <a:lstStyle/>
        <a:p>
          <a:endParaRPr lang="lv-LV"/>
        </a:p>
      </dgm:t>
    </dgm:pt>
    <dgm:pt modelId="{59DF0247-8347-4587-A9DD-0DC5A6CE1CF6}" type="pres">
      <dgm:prSet presAssocID="{44ECC74D-267D-4752-9AFD-992C02869B49}" presName="compositeShape" presStyleCnt="0">
        <dgm:presLayoutVars>
          <dgm:chMax val="7"/>
          <dgm:dir/>
          <dgm:resizeHandles val="exact"/>
        </dgm:presLayoutVars>
      </dgm:prSet>
      <dgm:spPr/>
    </dgm:pt>
    <dgm:pt modelId="{11714144-B12D-4655-ADE7-D25C969568C0}" type="pres">
      <dgm:prSet presAssocID="{CB35E326-831B-4BEE-BEC4-685C19D7EB0A}" presName="circ1" presStyleLbl="vennNode1" presStyleIdx="0" presStyleCnt="3"/>
      <dgm:spPr/>
      <dgm:t>
        <a:bodyPr/>
        <a:lstStyle/>
        <a:p>
          <a:endParaRPr lang="lv-LV"/>
        </a:p>
      </dgm:t>
    </dgm:pt>
    <dgm:pt modelId="{1CA63BCA-09D3-41AA-AD3B-75C4F9E25A1F}" type="pres">
      <dgm:prSet presAssocID="{CB35E326-831B-4BEE-BEC4-685C19D7EB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38D59D4-2E10-4A84-9428-1CA8A229066B}" type="pres">
      <dgm:prSet presAssocID="{C7DCDE2C-AD79-4A8D-B69C-BB79CBD540B8}" presName="circ2" presStyleLbl="vennNode1" presStyleIdx="1" presStyleCnt="3"/>
      <dgm:spPr/>
      <dgm:t>
        <a:bodyPr/>
        <a:lstStyle/>
        <a:p>
          <a:endParaRPr lang="lv-LV"/>
        </a:p>
      </dgm:t>
    </dgm:pt>
    <dgm:pt modelId="{937D2531-DA8B-4E10-BBF8-AD3DB0578D33}" type="pres">
      <dgm:prSet presAssocID="{C7DCDE2C-AD79-4A8D-B69C-BB79CBD540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7FBBED0-43C7-4E50-902D-320FB1DF60BD}" type="pres">
      <dgm:prSet presAssocID="{E31E5C1D-233E-4229-A445-AE6ACC61CBE7}" presName="circ3" presStyleLbl="vennNode1" presStyleIdx="2" presStyleCnt="3"/>
      <dgm:spPr/>
      <dgm:t>
        <a:bodyPr/>
        <a:lstStyle/>
        <a:p>
          <a:endParaRPr lang="lv-LV"/>
        </a:p>
      </dgm:t>
    </dgm:pt>
    <dgm:pt modelId="{F32A8F1B-617F-482D-9D4F-9339E80E0297}" type="pres">
      <dgm:prSet presAssocID="{E31E5C1D-233E-4229-A445-AE6ACC61CB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E75CA73-2A92-4BC8-A798-3C6FEFCAD2B3}" type="presOf" srcId="{CB35E326-831B-4BEE-BEC4-685C19D7EB0A}" destId="{11714144-B12D-4655-ADE7-D25C969568C0}" srcOrd="0" destOrd="0" presId="urn:microsoft.com/office/officeart/2005/8/layout/venn1"/>
    <dgm:cxn modelId="{01FFC9F2-A9E1-4249-8213-78B5175AFF84}" srcId="{44ECC74D-267D-4752-9AFD-992C02869B49}" destId="{CB35E326-831B-4BEE-BEC4-685C19D7EB0A}" srcOrd="0" destOrd="0" parTransId="{D5256EF7-5880-4DD1-8B2A-5CF567CFCC06}" sibTransId="{4740B64C-2739-4E97-9A96-6B435AC1324B}"/>
    <dgm:cxn modelId="{47C260A5-6883-4524-98FC-450B95975CF0}" type="presOf" srcId="{E31E5C1D-233E-4229-A445-AE6ACC61CBE7}" destId="{F32A8F1B-617F-482D-9D4F-9339E80E0297}" srcOrd="1" destOrd="0" presId="urn:microsoft.com/office/officeart/2005/8/layout/venn1"/>
    <dgm:cxn modelId="{5C841673-6582-40B9-8B76-949B22344651}" type="presOf" srcId="{C7DCDE2C-AD79-4A8D-B69C-BB79CBD540B8}" destId="{C38D59D4-2E10-4A84-9428-1CA8A229066B}" srcOrd="0" destOrd="0" presId="urn:microsoft.com/office/officeart/2005/8/layout/venn1"/>
    <dgm:cxn modelId="{E55F4753-4220-4F08-87D3-9506A509D4F6}" type="presOf" srcId="{C7DCDE2C-AD79-4A8D-B69C-BB79CBD540B8}" destId="{937D2531-DA8B-4E10-BBF8-AD3DB0578D33}" srcOrd="1" destOrd="0" presId="urn:microsoft.com/office/officeart/2005/8/layout/venn1"/>
    <dgm:cxn modelId="{F5D4C963-EAF7-4919-9418-B54431A0570C}" type="presOf" srcId="{CB35E326-831B-4BEE-BEC4-685C19D7EB0A}" destId="{1CA63BCA-09D3-41AA-AD3B-75C4F9E25A1F}" srcOrd="1" destOrd="0" presId="urn:microsoft.com/office/officeart/2005/8/layout/venn1"/>
    <dgm:cxn modelId="{FA302FAF-9753-42FB-A3CE-0A3CF92AD1AC}" srcId="{44ECC74D-267D-4752-9AFD-992C02869B49}" destId="{E31E5C1D-233E-4229-A445-AE6ACC61CBE7}" srcOrd="2" destOrd="0" parTransId="{C2EE41C7-2434-43FF-9994-1B21C28E4D51}" sibTransId="{EC7C402F-397B-456A-801A-E3D4D65A6428}"/>
    <dgm:cxn modelId="{8A2554B5-6B48-47AE-8F2C-8DB3E3E2DA32}" srcId="{44ECC74D-267D-4752-9AFD-992C02869B49}" destId="{C7DCDE2C-AD79-4A8D-B69C-BB79CBD540B8}" srcOrd="1" destOrd="0" parTransId="{56DD61F8-AE52-48F5-93D4-AB6358EFD2AB}" sibTransId="{B7AACA98-7092-4B6C-BDCC-5A6A38F08616}"/>
    <dgm:cxn modelId="{4BA6494C-B096-4C68-85AB-3E5B458EC56F}" type="presOf" srcId="{E31E5C1D-233E-4229-A445-AE6ACC61CBE7}" destId="{27FBBED0-43C7-4E50-902D-320FB1DF60BD}" srcOrd="0" destOrd="0" presId="urn:microsoft.com/office/officeart/2005/8/layout/venn1"/>
    <dgm:cxn modelId="{1218D59F-5FB4-4918-AA28-D117F927727D}" type="presOf" srcId="{44ECC74D-267D-4752-9AFD-992C02869B49}" destId="{59DF0247-8347-4587-A9DD-0DC5A6CE1CF6}" srcOrd="0" destOrd="0" presId="urn:microsoft.com/office/officeart/2005/8/layout/venn1"/>
    <dgm:cxn modelId="{5CD9E82C-BE84-4BB8-853E-CAE416D119FF}" type="presParOf" srcId="{59DF0247-8347-4587-A9DD-0DC5A6CE1CF6}" destId="{11714144-B12D-4655-ADE7-D25C969568C0}" srcOrd="0" destOrd="0" presId="urn:microsoft.com/office/officeart/2005/8/layout/venn1"/>
    <dgm:cxn modelId="{F18F1BCB-003B-4B0B-84B5-A19BFEF4C881}" type="presParOf" srcId="{59DF0247-8347-4587-A9DD-0DC5A6CE1CF6}" destId="{1CA63BCA-09D3-41AA-AD3B-75C4F9E25A1F}" srcOrd="1" destOrd="0" presId="urn:microsoft.com/office/officeart/2005/8/layout/venn1"/>
    <dgm:cxn modelId="{2CBFC937-292A-40C7-AAFB-1B616554133B}" type="presParOf" srcId="{59DF0247-8347-4587-A9DD-0DC5A6CE1CF6}" destId="{C38D59D4-2E10-4A84-9428-1CA8A229066B}" srcOrd="2" destOrd="0" presId="urn:microsoft.com/office/officeart/2005/8/layout/venn1"/>
    <dgm:cxn modelId="{46DB4563-B256-4733-9981-0F296006D6AF}" type="presParOf" srcId="{59DF0247-8347-4587-A9DD-0DC5A6CE1CF6}" destId="{937D2531-DA8B-4E10-BBF8-AD3DB0578D33}" srcOrd="3" destOrd="0" presId="urn:microsoft.com/office/officeart/2005/8/layout/venn1"/>
    <dgm:cxn modelId="{553BEFAA-D256-4695-A915-898719EFE8E5}" type="presParOf" srcId="{59DF0247-8347-4587-A9DD-0DC5A6CE1CF6}" destId="{27FBBED0-43C7-4E50-902D-320FB1DF60BD}" srcOrd="4" destOrd="0" presId="urn:microsoft.com/office/officeart/2005/8/layout/venn1"/>
    <dgm:cxn modelId="{1DE47066-E48F-42F1-AA52-73E0E60E5707}" type="presParOf" srcId="{59DF0247-8347-4587-A9DD-0DC5A6CE1CF6}" destId="{F32A8F1B-617F-482D-9D4F-9339E80E029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26993-E249-4A48-89C0-F71197B62E63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6DB2B46B-342B-4F95-9FF0-80D8F8508EED}">
      <dgm:prSet phldrT="[Text]"/>
      <dgm:spPr/>
      <dgm:t>
        <a:bodyPr/>
        <a:lstStyle/>
        <a:p>
          <a:r>
            <a:rPr lang="lv-LV" dirty="0"/>
            <a:t>Meklēšana</a:t>
          </a:r>
        </a:p>
      </dgm:t>
    </dgm:pt>
    <dgm:pt modelId="{31A607B3-11BB-489F-BF58-96E9A69C9ECF}" type="parTrans" cxnId="{0428E9E5-725C-4B6D-A548-2C2B037FCA4B}">
      <dgm:prSet/>
      <dgm:spPr/>
      <dgm:t>
        <a:bodyPr/>
        <a:lstStyle/>
        <a:p>
          <a:endParaRPr lang="lv-LV"/>
        </a:p>
      </dgm:t>
    </dgm:pt>
    <dgm:pt modelId="{032C0F46-324E-4D6D-8D0A-81B417C09B9C}" type="sibTrans" cxnId="{0428E9E5-725C-4B6D-A548-2C2B037FCA4B}">
      <dgm:prSet/>
      <dgm:spPr/>
      <dgm:t>
        <a:bodyPr/>
        <a:lstStyle/>
        <a:p>
          <a:endParaRPr lang="lv-LV"/>
        </a:p>
      </dgm:t>
    </dgm:pt>
    <dgm:pt modelId="{EBA61472-967B-446F-91E6-3A4B0EBE4B70}">
      <dgm:prSet phldrT="[Text]"/>
      <dgm:spPr/>
      <dgm:t>
        <a:bodyPr/>
        <a:lstStyle/>
        <a:p>
          <a:r>
            <a:rPr lang="lv-LV" dirty="0"/>
            <a:t>Vienkāršā</a:t>
          </a:r>
        </a:p>
      </dgm:t>
    </dgm:pt>
    <dgm:pt modelId="{6A9AFBB4-86B9-4F6E-BE7D-FEF73028354E}" type="parTrans" cxnId="{354DA4D7-7645-4BCE-8808-1106AE299D75}">
      <dgm:prSet/>
      <dgm:spPr/>
      <dgm:t>
        <a:bodyPr/>
        <a:lstStyle/>
        <a:p>
          <a:endParaRPr lang="lv-LV"/>
        </a:p>
      </dgm:t>
    </dgm:pt>
    <dgm:pt modelId="{C59511AB-96EF-4FCC-9B93-F19DAC0B85FC}" type="sibTrans" cxnId="{354DA4D7-7645-4BCE-8808-1106AE299D75}">
      <dgm:prSet/>
      <dgm:spPr/>
      <dgm:t>
        <a:bodyPr/>
        <a:lstStyle/>
        <a:p>
          <a:endParaRPr lang="lv-LV"/>
        </a:p>
      </dgm:t>
    </dgm:pt>
    <dgm:pt modelId="{74A9755B-2BD2-4F68-B593-34A9C4B1294E}">
      <dgm:prSet phldrT="[Text]"/>
      <dgm:spPr/>
      <dgm:t>
        <a:bodyPr/>
        <a:lstStyle/>
        <a:p>
          <a:r>
            <a:rPr lang="lv-LV" dirty="0"/>
            <a:t>Izvērstā</a:t>
          </a:r>
        </a:p>
      </dgm:t>
    </dgm:pt>
    <dgm:pt modelId="{4534C906-9681-4EC5-944F-5509AF64226E}" type="parTrans" cxnId="{ABACBFA0-E327-46AB-B126-C87BB8722015}">
      <dgm:prSet/>
      <dgm:spPr/>
      <dgm:t>
        <a:bodyPr/>
        <a:lstStyle/>
        <a:p>
          <a:endParaRPr lang="lv-LV"/>
        </a:p>
      </dgm:t>
    </dgm:pt>
    <dgm:pt modelId="{C1C6B930-3BBB-4C6C-9004-A065722A26DF}" type="sibTrans" cxnId="{ABACBFA0-E327-46AB-B126-C87BB8722015}">
      <dgm:prSet/>
      <dgm:spPr/>
      <dgm:t>
        <a:bodyPr/>
        <a:lstStyle/>
        <a:p>
          <a:endParaRPr lang="lv-LV"/>
        </a:p>
      </dgm:t>
    </dgm:pt>
    <dgm:pt modelId="{363BD27A-8007-4731-B1DE-7C54056F63E2}">
      <dgm:prSet phldrT="[Text]"/>
      <dgm:spPr/>
      <dgm:t>
        <a:bodyPr/>
        <a:lstStyle/>
        <a:p>
          <a:r>
            <a:rPr lang="lv-LV" dirty="0"/>
            <a:t>Satura popularizēšana</a:t>
          </a:r>
        </a:p>
      </dgm:t>
    </dgm:pt>
    <dgm:pt modelId="{6F42555F-6FED-4984-9756-EDE5AFDF1F45}" type="parTrans" cxnId="{E5EC5818-174E-421E-92CA-9843DAD4A29A}">
      <dgm:prSet/>
      <dgm:spPr/>
      <dgm:t>
        <a:bodyPr/>
        <a:lstStyle/>
        <a:p>
          <a:endParaRPr lang="lv-LV"/>
        </a:p>
      </dgm:t>
    </dgm:pt>
    <dgm:pt modelId="{AE2EEEB0-7E10-4F55-B9DC-154CDE0CB08B}" type="sibTrans" cxnId="{E5EC5818-174E-421E-92CA-9843DAD4A29A}">
      <dgm:prSet/>
      <dgm:spPr/>
      <dgm:t>
        <a:bodyPr/>
        <a:lstStyle/>
        <a:p>
          <a:endParaRPr lang="lv-LV"/>
        </a:p>
      </dgm:t>
    </dgm:pt>
    <dgm:pt modelId="{432AA2AE-1C58-4343-A2CA-57C835697708}">
      <dgm:prSet phldrT="[Text]"/>
      <dgm:spPr/>
      <dgm:t>
        <a:bodyPr/>
        <a:lstStyle/>
        <a:p>
          <a:r>
            <a:rPr lang="lv-LV" i="1" dirty="0" err="1"/>
            <a:t>Spotlights</a:t>
          </a:r>
          <a:endParaRPr lang="lv-LV" i="1" dirty="0"/>
        </a:p>
      </dgm:t>
    </dgm:pt>
    <dgm:pt modelId="{453F9D6B-3B26-49B1-8385-F20C1775F6DA}" type="parTrans" cxnId="{044DC694-30F3-41F4-BC33-DFD5153273B7}">
      <dgm:prSet/>
      <dgm:spPr/>
      <dgm:t>
        <a:bodyPr/>
        <a:lstStyle/>
        <a:p>
          <a:endParaRPr lang="lv-LV"/>
        </a:p>
      </dgm:t>
    </dgm:pt>
    <dgm:pt modelId="{C0EB4B44-AFAD-4D6A-96B9-D6860EA7B75A}" type="sibTrans" cxnId="{044DC694-30F3-41F4-BC33-DFD5153273B7}">
      <dgm:prSet/>
      <dgm:spPr/>
      <dgm:t>
        <a:bodyPr/>
        <a:lstStyle/>
        <a:p>
          <a:endParaRPr lang="lv-LV"/>
        </a:p>
      </dgm:t>
    </dgm:pt>
    <dgm:pt modelId="{A42D7E8A-D3BC-4FE0-97DE-130C00048FE8}">
      <dgm:prSet phldrT="[Text]"/>
      <dgm:spPr/>
      <dgm:t>
        <a:bodyPr/>
        <a:lstStyle/>
        <a:p>
          <a:r>
            <a:rPr lang="lv-LV" dirty="0"/>
            <a:t>Kolekcijas</a:t>
          </a:r>
        </a:p>
      </dgm:t>
    </dgm:pt>
    <dgm:pt modelId="{78AB4B8F-995E-4396-89C7-36D29279CCE9}" type="parTrans" cxnId="{21444EBC-BE9B-4241-8CE5-F5FAA49F5C09}">
      <dgm:prSet/>
      <dgm:spPr/>
      <dgm:t>
        <a:bodyPr/>
        <a:lstStyle/>
        <a:p>
          <a:endParaRPr lang="lv-LV"/>
        </a:p>
      </dgm:t>
    </dgm:pt>
    <dgm:pt modelId="{446089D6-641A-47A4-806E-40A70E0BA5D8}" type="sibTrans" cxnId="{21444EBC-BE9B-4241-8CE5-F5FAA49F5C09}">
      <dgm:prSet/>
      <dgm:spPr/>
      <dgm:t>
        <a:bodyPr/>
        <a:lstStyle/>
        <a:p>
          <a:endParaRPr lang="lv-LV"/>
        </a:p>
      </dgm:t>
    </dgm:pt>
    <dgm:pt modelId="{7F64FC44-E55E-4E65-A6EB-711496508FBA}">
      <dgm:prSet/>
      <dgm:spPr/>
      <dgm:t>
        <a:bodyPr/>
        <a:lstStyle/>
        <a:p>
          <a:r>
            <a:rPr lang="lv-LV" dirty="0"/>
            <a:t>Pakalpojumi</a:t>
          </a:r>
        </a:p>
      </dgm:t>
    </dgm:pt>
    <dgm:pt modelId="{84755A5E-F2A1-4D35-A2DE-2DA78A0CB24E}" type="parTrans" cxnId="{4F1A1DF5-D9CD-4E53-BE7E-7AEE6AB4F088}">
      <dgm:prSet/>
      <dgm:spPr/>
      <dgm:t>
        <a:bodyPr/>
        <a:lstStyle/>
        <a:p>
          <a:endParaRPr lang="lv-LV"/>
        </a:p>
      </dgm:t>
    </dgm:pt>
    <dgm:pt modelId="{92A581D8-0B5A-4945-B849-CFE3E1D64C64}" type="sibTrans" cxnId="{4F1A1DF5-D9CD-4E53-BE7E-7AEE6AB4F088}">
      <dgm:prSet/>
      <dgm:spPr/>
      <dgm:t>
        <a:bodyPr/>
        <a:lstStyle/>
        <a:p>
          <a:endParaRPr lang="lv-LV"/>
        </a:p>
      </dgm:t>
    </dgm:pt>
    <dgm:pt modelId="{D41DA1C9-754F-4E6C-9F43-F2D4D198871F}">
      <dgm:prSet/>
      <dgm:spPr/>
      <dgm:t>
        <a:bodyPr/>
        <a:lstStyle/>
        <a:p>
          <a:r>
            <a:rPr lang="lv-LV" dirty="0"/>
            <a:t>Datnes </a:t>
          </a:r>
          <a:r>
            <a:rPr lang="lv-LV" dirty="0" err="1"/>
            <a:t>lejuplāde</a:t>
          </a:r>
          <a:endParaRPr lang="lv-LV" dirty="0"/>
        </a:p>
      </dgm:t>
    </dgm:pt>
    <dgm:pt modelId="{44343B59-5360-4ECF-9C6A-186F9634D16F}" type="parTrans" cxnId="{4FCD2EBC-B1C7-43B8-8889-557EF9015D8B}">
      <dgm:prSet/>
      <dgm:spPr/>
      <dgm:t>
        <a:bodyPr/>
        <a:lstStyle/>
        <a:p>
          <a:endParaRPr lang="lv-LV"/>
        </a:p>
      </dgm:t>
    </dgm:pt>
    <dgm:pt modelId="{F9068C50-0DFC-4235-92E1-44FA1A779194}" type="sibTrans" cxnId="{4FCD2EBC-B1C7-43B8-8889-557EF9015D8B}">
      <dgm:prSet/>
      <dgm:spPr/>
      <dgm:t>
        <a:bodyPr/>
        <a:lstStyle/>
        <a:p>
          <a:endParaRPr lang="lv-LV"/>
        </a:p>
      </dgm:t>
    </dgm:pt>
    <dgm:pt modelId="{6A808DD7-6640-48CA-9842-F2F67B08A499}">
      <dgm:prSet/>
      <dgm:spPr/>
      <dgm:t>
        <a:bodyPr/>
        <a:lstStyle/>
        <a:p>
          <a:r>
            <a:rPr lang="lv-LV" dirty="0"/>
            <a:t>Datnes iegāde</a:t>
          </a:r>
        </a:p>
      </dgm:t>
    </dgm:pt>
    <dgm:pt modelId="{4018FC8F-0BC8-43E2-8D36-ABB155E2C284}" type="parTrans" cxnId="{F914750E-7DC6-4D49-97BE-627146C1A936}">
      <dgm:prSet/>
      <dgm:spPr/>
      <dgm:t>
        <a:bodyPr/>
        <a:lstStyle/>
        <a:p>
          <a:endParaRPr lang="lv-LV"/>
        </a:p>
      </dgm:t>
    </dgm:pt>
    <dgm:pt modelId="{F43EAF87-0227-4E48-8D3A-57FC6E0FAD2F}" type="sibTrans" cxnId="{F914750E-7DC6-4D49-97BE-627146C1A936}">
      <dgm:prSet/>
      <dgm:spPr/>
      <dgm:t>
        <a:bodyPr/>
        <a:lstStyle/>
        <a:p>
          <a:endParaRPr lang="lv-LV"/>
        </a:p>
      </dgm:t>
    </dgm:pt>
    <dgm:pt modelId="{6769982C-40B3-4BD2-8D7D-A14BE3634434}">
      <dgm:prSet/>
      <dgm:spPr/>
      <dgm:t>
        <a:bodyPr/>
        <a:lstStyle/>
        <a:p>
          <a:r>
            <a:rPr lang="lv-LV" dirty="0" err="1"/>
            <a:t>Digitalizācijas</a:t>
          </a:r>
          <a:r>
            <a:rPr lang="lv-LV" dirty="0"/>
            <a:t> pieprasījums</a:t>
          </a:r>
        </a:p>
      </dgm:t>
    </dgm:pt>
    <dgm:pt modelId="{A44CC6E6-B2D7-4D0F-80AB-1A05E65F4ADC}" type="parTrans" cxnId="{A3B15265-945F-47DB-A342-C2720404DA7A}">
      <dgm:prSet/>
      <dgm:spPr/>
      <dgm:t>
        <a:bodyPr/>
        <a:lstStyle/>
        <a:p>
          <a:endParaRPr lang="lv-LV"/>
        </a:p>
      </dgm:t>
    </dgm:pt>
    <dgm:pt modelId="{569D0C34-95D1-4B4C-B944-F27820844B1E}" type="sibTrans" cxnId="{A3B15265-945F-47DB-A342-C2720404DA7A}">
      <dgm:prSet/>
      <dgm:spPr/>
      <dgm:t>
        <a:bodyPr/>
        <a:lstStyle/>
        <a:p>
          <a:endParaRPr lang="lv-LV"/>
        </a:p>
      </dgm:t>
    </dgm:pt>
    <dgm:pt modelId="{7CD609E2-1BBC-42E9-B4D2-BDEE4ABE708D}">
      <dgm:prSet/>
      <dgm:spPr/>
      <dgm:t>
        <a:bodyPr/>
        <a:lstStyle/>
        <a:p>
          <a:r>
            <a:rPr lang="lv-LV" dirty="0"/>
            <a:t>Apskates licences iegāde</a:t>
          </a:r>
        </a:p>
      </dgm:t>
    </dgm:pt>
    <dgm:pt modelId="{3F3EA69B-A79A-4631-A718-13DFA7160210}" type="parTrans" cxnId="{7295CF02-8CAC-469C-B8CF-453425B3826E}">
      <dgm:prSet/>
      <dgm:spPr/>
      <dgm:t>
        <a:bodyPr/>
        <a:lstStyle/>
        <a:p>
          <a:endParaRPr lang="lv-LV"/>
        </a:p>
      </dgm:t>
    </dgm:pt>
    <dgm:pt modelId="{BDD5EFB4-5572-487A-8FFE-97EF0D5A82E5}" type="sibTrans" cxnId="{7295CF02-8CAC-469C-B8CF-453425B3826E}">
      <dgm:prSet/>
      <dgm:spPr/>
      <dgm:t>
        <a:bodyPr/>
        <a:lstStyle/>
        <a:p>
          <a:endParaRPr lang="lv-LV"/>
        </a:p>
      </dgm:t>
    </dgm:pt>
    <dgm:pt modelId="{CEC39E7D-AA63-4226-8C38-85EF16420CA6}">
      <dgm:prSet/>
      <dgm:spPr/>
      <dgm:t>
        <a:bodyPr/>
        <a:lstStyle/>
        <a:p>
          <a:r>
            <a:rPr lang="lv-LV" dirty="0"/>
            <a:t>Mācies</a:t>
          </a:r>
        </a:p>
      </dgm:t>
    </dgm:pt>
    <dgm:pt modelId="{76FE9789-A5FD-4CD3-A41F-AB7A250C46C9}" type="parTrans" cxnId="{38A4BDBB-06AF-46DF-8CD6-C4B3A6656872}">
      <dgm:prSet/>
      <dgm:spPr/>
      <dgm:t>
        <a:bodyPr/>
        <a:lstStyle/>
        <a:p>
          <a:endParaRPr lang="lv-LV"/>
        </a:p>
      </dgm:t>
    </dgm:pt>
    <dgm:pt modelId="{E78187DA-2310-4683-B9FC-CA396FFE0E14}" type="sibTrans" cxnId="{38A4BDBB-06AF-46DF-8CD6-C4B3A6656872}">
      <dgm:prSet/>
      <dgm:spPr/>
      <dgm:t>
        <a:bodyPr/>
        <a:lstStyle/>
        <a:p>
          <a:endParaRPr lang="lv-LV"/>
        </a:p>
      </dgm:t>
    </dgm:pt>
    <dgm:pt modelId="{BF1E8406-85D2-4ED3-8E1A-91FFC119E5A4}">
      <dgm:prSet/>
      <dgm:spPr/>
      <dgm:t>
        <a:bodyPr/>
        <a:lstStyle/>
        <a:p>
          <a:r>
            <a:rPr lang="lv-LV" dirty="0"/>
            <a:t>Kategorijās</a:t>
          </a:r>
        </a:p>
      </dgm:t>
    </dgm:pt>
    <dgm:pt modelId="{34E9D8E4-598B-4D44-97E3-444E4E95BABD}" type="parTrans" cxnId="{AAA4EFF4-AB10-4DF5-AB66-DC7F893E94E3}">
      <dgm:prSet/>
      <dgm:spPr/>
      <dgm:t>
        <a:bodyPr/>
        <a:lstStyle/>
        <a:p>
          <a:endParaRPr lang="lv-LV"/>
        </a:p>
      </dgm:t>
    </dgm:pt>
    <dgm:pt modelId="{A9778931-59BB-45D1-B29B-CCE08C26A8FE}" type="sibTrans" cxnId="{AAA4EFF4-AB10-4DF5-AB66-DC7F893E94E3}">
      <dgm:prSet/>
      <dgm:spPr/>
      <dgm:t>
        <a:bodyPr/>
        <a:lstStyle/>
        <a:p>
          <a:endParaRPr lang="lv-LV"/>
        </a:p>
      </dgm:t>
    </dgm:pt>
    <dgm:pt modelId="{03511764-8B57-4836-9AE1-50E2FDF6EC10}">
      <dgm:prSet/>
      <dgm:spPr/>
      <dgm:t>
        <a:bodyPr/>
        <a:lstStyle/>
        <a:p>
          <a:r>
            <a:rPr lang="lv-LV" dirty="0"/>
            <a:t>Rezultāti</a:t>
          </a:r>
        </a:p>
      </dgm:t>
    </dgm:pt>
    <dgm:pt modelId="{8CB0076E-4DAB-4FF9-AF90-75C7AB96D096}" type="parTrans" cxnId="{E66587F0-C239-4AFF-B2B4-17F2F25123F4}">
      <dgm:prSet/>
      <dgm:spPr/>
      <dgm:t>
        <a:bodyPr/>
        <a:lstStyle/>
        <a:p>
          <a:endParaRPr lang="lv-LV"/>
        </a:p>
      </dgm:t>
    </dgm:pt>
    <dgm:pt modelId="{35D6269E-05AB-4F6E-90FD-6E30574E6807}" type="sibTrans" cxnId="{E66587F0-C239-4AFF-B2B4-17F2F25123F4}">
      <dgm:prSet/>
      <dgm:spPr/>
      <dgm:t>
        <a:bodyPr/>
        <a:lstStyle/>
        <a:p>
          <a:endParaRPr lang="lv-LV"/>
        </a:p>
      </dgm:t>
    </dgm:pt>
    <dgm:pt modelId="{2EEC9707-6C5A-4508-910A-6D4A26643514}" type="pres">
      <dgm:prSet presAssocID="{8EB26993-E249-4A48-89C0-F71197B62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495D73A8-2AAB-4AA1-A1DA-8951883AABE0}" type="pres">
      <dgm:prSet presAssocID="{6DB2B46B-342B-4F95-9FF0-80D8F8508EED}" presName="root" presStyleCnt="0"/>
      <dgm:spPr/>
    </dgm:pt>
    <dgm:pt modelId="{190A7935-A6A0-45F3-9766-1FA201D7CB7C}" type="pres">
      <dgm:prSet presAssocID="{6DB2B46B-342B-4F95-9FF0-80D8F8508EED}" presName="rootComposite" presStyleCnt="0"/>
      <dgm:spPr/>
    </dgm:pt>
    <dgm:pt modelId="{D46EA7ED-F951-4CE1-997C-1AEDD447EDA1}" type="pres">
      <dgm:prSet presAssocID="{6DB2B46B-342B-4F95-9FF0-80D8F8508EED}" presName="rootText" presStyleLbl="node1" presStyleIdx="0" presStyleCnt="3"/>
      <dgm:spPr/>
      <dgm:t>
        <a:bodyPr/>
        <a:lstStyle/>
        <a:p>
          <a:endParaRPr lang="lv-LV"/>
        </a:p>
      </dgm:t>
    </dgm:pt>
    <dgm:pt modelId="{067CDEC6-E2D5-4D47-92DE-0351F406ED59}" type="pres">
      <dgm:prSet presAssocID="{6DB2B46B-342B-4F95-9FF0-80D8F8508EED}" presName="rootConnector" presStyleLbl="node1" presStyleIdx="0" presStyleCnt="3"/>
      <dgm:spPr/>
      <dgm:t>
        <a:bodyPr/>
        <a:lstStyle/>
        <a:p>
          <a:endParaRPr lang="lv-LV"/>
        </a:p>
      </dgm:t>
    </dgm:pt>
    <dgm:pt modelId="{F279572F-B4BC-42A4-ABC4-558FDD3DD895}" type="pres">
      <dgm:prSet presAssocID="{6DB2B46B-342B-4F95-9FF0-80D8F8508EED}" presName="childShape" presStyleCnt="0"/>
      <dgm:spPr/>
    </dgm:pt>
    <dgm:pt modelId="{D6802909-A4EB-4F04-A429-F6921D068FA5}" type="pres">
      <dgm:prSet presAssocID="{6A9AFBB4-86B9-4F6E-BE7D-FEF73028354E}" presName="Name13" presStyleLbl="parChTrans1D2" presStyleIdx="0" presStyleCnt="11"/>
      <dgm:spPr/>
      <dgm:t>
        <a:bodyPr/>
        <a:lstStyle/>
        <a:p>
          <a:endParaRPr lang="lv-LV"/>
        </a:p>
      </dgm:t>
    </dgm:pt>
    <dgm:pt modelId="{F18534B5-633D-48F5-BF47-73345114DA45}" type="pres">
      <dgm:prSet presAssocID="{EBA61472-967B-446F-91E6-3A4B0EBE4B70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DFB4E28-53B8-4A1B-83A0-744057B88108}" type="pres">
      <dgm:prSet presAssocID="{4534C906-9681-4EC5-944F-5509AF64226E}" presName="Name13" presStyleLbl="parChTrans1D2" presStyleIdx="1" presStyleCnt="11"/>
      <dgm:spPr/>
      <dgm:t>
        <a:bodyPr/>
        <a:lstStyle/>
        <a:p>
          <a:endParaRPr lang="lv-LV"/>
        </a:p>
      </dgm:t>
    </dgm:pt>
    <dgm:pt modelId="{6771F260-6BDE-4308-867E-1CEE080D3405}" type="pres">
      <dgm:prSet presAssocID="{74A9755B-2BD2-4F68-B593-34A9C4B1294E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3C5DF04-1CB9-4D59-B114-F6A6F0DD7454}" type="pres">
      <dgm:prSet presAssocID="{34E9D8E4-598B-4D44-97E3-444E4E95BABD}" presName="Name13" presStyleLbl="parChTrans1D2" presStyleIdx="2" presStyleCnt="11"/>
      <dgm:spPr/>
      <dgm:t>
        <a:bodyPr/>
        <a:lstStyle/>
        <a:p>
          <a:endParaRPr lang="lv-LV"/>
        </a:p>
      </dgm:t>
    </dgm:pt>
    <dgm:pt modelId="{642D2FEF-2565-4851-94B5-5AC9FD98E941}" type="pres">
      <dgm:prSet presAssocID="{BF1E8406-85D2-4ED3-8E1A-91FFC119E5A4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E8CC362-E7B2-4AE1-ADC9-51B95BD703BB}" type="pres">
      <dgm:prSet presAssocID="{8CB0076E-4DAB-4FF9-AF90-75C7AB96D096}" presName="Name13" presStyleLbl="parChTrans1D2" presStyleIdx="3" presStyleCnt="11"/>
      <dgm:spPr/>
      <dgm:t>
        <a:bodyPr/>
        <a:lstStyle/>
        <a:p>
          <a:endParaRPr lang="lv-LV"/>
        </a:p>
      </dgm:t>
    </dgm:pt>
    <dgm:pt modelId="{2138C268-FFCC-4B0A-BCD1-4D73DF0A8BB7}" type="pres">
      <dgm:prSet presAssocID="{03511764-8B57-4836-9AE1-50E2FDF6EC10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88D87C5-C58A-466C-8FB3-AEE1C2052A02}" type="pres">
      <dgm:prSet presAssocID="{363BD27A-8007-4731-B1DE-7C54056F63E2}" presName="root" presStyleCnt="0"/>
      <dgm:spPr/>
    </dgm:pt>
    <dgm:pt modelId="{DB2BB681-5C3C-4AFD-914D-E8C75472F85D}" type="pres">
      <dgm:prSet presAssocID="{363BD27A-8007-4731-B1DE-7C54056F63E2}" presName="rootComposite" presStyleCnt="0"/>
      <dgm:spPr/>
    </dgm:pt>
    <dgm:pt modelId="{43F65030-A567-49C1-823A-D081C4409592}" type="pres">
      <dgm:prSet presAssocID="{363BD27A-8007-4731-B1DE-7C54056F63E2}" presName="rootText" presStyleLbl="node1" presStyleIdx="1" presStyleCnt="3"/>
      <dgm:spPr/>
      <dgm:t>
        <a:bodyPr/>
        <a:lstStyle/>
        <a:p>
          <a:endParaRPr lang="lv-LV"/>
        </a:p>
      </dgm:t>
    </dgm:pt>
    <dgm:pt modelId="{4B8F8426-D12C-4217-817B-68A5EC712958}" type="pres">
      <dgm:prSet presAssocID="{363BD27A-8007-4731-B1DE-7C54056F63E2}" presName="rootConnector" presStyleLbl="node1" presStyleIdx="1" presStyleCnt="3"/>
      <dgm:spPr/>
      <dgm:t>
        <a:bodyPr/>
        <a:lstStyle/>
        <a:p>
          <a:endParaRPr lang="lv-LV"/>
        </a:p>
      </dgm:t>
    </dgm:pt>
    <dgm:pt modelId="{403E9103-E831-4DB7-AAEA-A4C7C5523894}" type="pres">
      <dgm:prSet presAssocID="{363BD27A-8007-4731-B1DE-7C54056F63E2}" presName="childShape" presStyleCnt="0"/>
      <dgm:spPr/>
    </dgm:pt>
    <dgm:pt modelId="{0E6991AB-44BF-44C5-B71D-1C76A845D2B6}" type="pres">
      <dgm:prSet presAssocID="{453F9D6B-3B26-49B1-8385-F20C1775F6DA}" presName="Name13" presStyleLbl="parChTrans1D2" presStyleIdx="4" presStyleCnt="11"/>
      <dgm:spPr/>
      <dgm:t>
        <a:bodyPr/>
        <a:lstStyle/>
        <a:p>
          <a:endParaRPr lang="lv-LV"/>
        </a:p>
      </dgm:t>
    </dgm:pt>
    <dgm:pt modelId="{9335128D-997E-4590-A809-7B2602B41E1F}" type="pres">
      <dgm:prSet presAssocID="{432AA2AE-1C58-4343-A2CA-57C835697708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300FEC3-9D61-4565-BE89-8EBD993FCBE4}" type="pres">
      <dgm:prSet presAssocID="{78AB4B8F-995E-4396-89C7-36D29279CCE9}" presName="Name13" presStyleLbl="parChTrans1D2" presStyleIdx="5" presStyleCnt="11"/>
      <dgm:spPr/>
      <dgm:t>
        <a:bodyPr/>
        <a:lstStyle/>
        <a:p>
          <a:endParaRPr lang="lv-LV"/>
        </a:p>
      </dgm:t>
    </dgm:pt>
    <dgm:pt modelId="{382834DB-7C9D-409F-A86A-AAF9B4EEBAFC}" type="pres">
      <dgm:prSet presAssocID="{A42D7E8A-D3BC-4FE0-97DE-130C00048FE8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124C03E-40E7-42B6-B15B-9ABBD76C7C4B}" type="pres">
      <dgm:prSet presAssocID="{76FE9789-A5FD-4CD3-A41F-AB7A250C46C9}" presName="Name13" presStyleLbl="parChTrans1D2" presStyleIdx="6" presStyleCnt="11"/>
      <dgm:spPr/>
      <dgm:t>
        <a:bodyPr/>
        <a:lstStyle/>
        <a:p>
          <a:endParaRPr lang="lv-LV"/>
        </a:p>
      </dgm:t>
    </dgm:pt>
    <dgm:pt modelId="{F33F47DC-EF8C-410B-BEFE-DB89D0655329}" type="pres">
      <dgm:prSet presAssocID="{CEC39E7D-AA63-4226-8C38-85EF16420CA6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8523A34-CB2F-4090-8B66-E8A441782128}" type="pres">
      <dgm:prSet presAssocID="{7F64FC44-E55E-4E65-A6EB-711496508FBA}" presName="root" presStyleCnt="0"/>
      <dgm:spPr/>
    </dgm:pt>
    <dgm:pt modelId="{2720FFEF-1475-40B0-8990-78DC447CDE2F}" type="pres">
      <dgm:prSet presAssocID="{7F64FC44-E55E-4E65-A6EB-711496508FBA}" presName="rootComposite" presStyleCnt="0"/>
      <dgm:spPr/>
    </dgm:pt>
    <dgm:pt modelId="{0780531F-DC96-4595-93BB-E4F9F51C2D49}" type="pres">
      <dgm:prSet presAssocID="{7F64FC44-E55E-4E65-A6EB-711496508FBA}" presName="rootText" presStyleLbl="node1" presStyleIdx="2" presStyleCnt="3"/>
      <dgm:spPr/>
      <dgm:t>
        <a:bodyPr/>
        <a:lstStyle/>
        <a:p>
          <a:endParaRPr lang="lv-LV"/>
        </a:p>
      </dgm:t>
    </dgm:pt>
    <dgm:pt modelId="{128170A3-BEBC-488F-BAF8-79A2C5C83AE6}" type="pres">
      <dgm:prSet presAssocID="{7F64FC44-E55E-4E65-A6EB-711496508FBA}" presName="rootConnector" presStyleLbl="node1" presStyleIdx="2" presStyleCnt="3"/>
      <dgm:spPr/>
      <dgm:t>
        <a:bodyPr/>
        <a:lstStyle/>
        <a:p>
          <a:endParaRPr lang="lv-LV"/>
        </a:p>
      </dgm:t>
    </dgm:pt>
    <dgm:pt modelId="{75B0B059-38C0-456B-B074-F46D7165109B}" type="pres">
      <dgm:prSet presAssocID="{7F64FC44-E55E-4E65-A6EB-711496508FBA}" presName="childShape" presStyleCnt="0"/>
      <dgm:spPr/>
    </dgm:pt>
    <dgm:pt modelId="{F70840D0-AF00-4EF2-9BEF-CB8FE660973D}" type="pres">
      <dgm:prSet presAssocID="{44343B59-5360-4ECF-9C6A-186F9634D16F}" presName="Name13" presStyleLbl="parChTrans1D2" presStyleIdx="7" presStyleCnt="11"/>
      <dgm:spPr/>
      <dgm:t>
        <a:bodyPr/>
        <a:lstStyle/>
        <a:p>
          <a:endParaRPr lang="lv-LV"/>
        </a:p>
      </dgm:t>
    </dgm:pt>
    <dgm:pt modelId="{7A30849F-698C-4C0E-A493-2EEED025C6E6}" type="pres">
      <dgm:prSet presAssocID="{D41DA1C9-754F-4E6C-9F43-F2D4D198871F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259DBCB-0885-4EBD-A047-F1078FE9A159}" type="pres">
      <dgm:prSet presAssocID="{4018FC8F-0BC8-43E2-8D36-ABB155E2C284}" presName="Name13" presStyleLbl="parChTrans1D2" presStyleIdx="8" presStyleCnt="11"/>
      <dgm:spPr/>
      <dgm:t>
        <a:bodyPr/>
        <a:lstStyle/>
        <a:p>
          <a:endParaRPr lang="lv-LV"/>
        </a:p>
      </dgm:t>
    </dgm:pt>
    <dgm:pt modelId="{0069E36D-660D-4B67-ACEF-7C4267E265AE}" type="pres">
      <dgm:prSet presAssocID="{6A808DD7-6640-48CA-9842-F2F67B08A499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C144C5E-5FAD-476A-8166-8FDBD28AED6F}" type="pres">
      <dgm:prSet presAssocID="{A44CC6E6-B2D7-4D0F-80AB-1A05E65F4ADC}" presName="Name13" presStyleLbl="parChTrans1D2" presStyleIdx="9" presStyleCnt="11"/>
      <dgm:spPr/>
      <dgm:t>
        <a:bodyPr/>
        <a:lstStyle/>
        <a:p>
          <a:endParaRPr lang="lv-LV"/>
        </a:p>
      </dgm:t>
    </dgm:pt>
    <dgm:pt modelId="{A55C52E5-682C-4E18-B7DE-7FDDC06D0615}" type="pres">
      <dgm:prSet presAssocID="{6769982C-40B3-4BD2-8D7D-A14BE3634434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6137100-9A33-47EF-A25F-877271DE8488}" type="pres">
      <dgm:prSet presAssocID="{3F3EA69B-A79A-4631-A718-13DFA7160210}" presName="Name13" presStyleLbl="parChTrans1D2" presStyleIdx="10" presStyleCnt="11"/>
      <dgm:spPr/>
      <dgm:t>
        <a:bodyPr/>
        <a:lstStyle/>
        <a:p>
          <a:endParaRPr lang="lv-LV"/>
        </a:p>
      </dgm:t>
    </dgm:pt>
    <dgm:pt modelId="{EF90C55F-7EE1-4DC7-91D7-298DF1EC6DC9}" type="pres">
      <dgm:prSet presAssocID="{7CD609E2-1BBC-42E9-B4D2-BDEE4ABE708D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4D7F6780-3793-4CB8-9317-3E973203BF4D}" type="presOf" srcId="{6769982C-40B3-4BD2-8D7D-A14BE3634434}" destId="{A55C52E5-682C-4E18-B7DE-7FDDC06D0615}" srcOrd="0" destOrd="0" presId="urn:microsoft.com/office/officeart/2005/8/layout/hierarchy3"/>
    <dgm:cxn modelId="{DDDB3137-7A90-40E7-8ED4-555B3C952801}" type="presOf" srcId="{7F64FC44-E55E-4E65-A6EB-711496508FBA}" destId="{128170A3-BEBC-488F-BAF8-79A2C5C83AE6}" srcOrd="1" destOrd="0" presId="urn:microsoft.com/office/officeart/2005/8/layout/hierarchy3"/>
    <dgm:cxn modelId="{D055DB1B-097E-47C2-8A82-734401270F86}" type="presOf" srcId="{6A9AFBB4-86B9-4F6E-BE7D-FEF73028354E}" destId="{D6802909-A4EB-4F04-A429-F6921D068FA5}" srcOrd="0" destOrd="0" presId="urn:microsoft.com/office/officeart/2005/8/layout/hierarchy3"/>
    <dgm:cxn modelId="{A9B5F820-E6F0-4E38-9A2A-2D68A5F5A529}" type="presOf" srcId="{4018FC8F-0BC8-43E2-8D36-ABB155E2C284}" destId="{B259DBCB-0885-4EBD-A047-F1078FE9A159}" srcOrd="0" destOrd="0" presId="urn:microsoft.com/office/officeart/2005/8/layout/hierarchy3"/>
    <dgm:cxn modelId="{67A38020-C860-42EF-A9DA-2F98242B2332}" type="presOf" srcId="{8CB0076E-4DAB-4FF9-AF90-75C7AB96D096}" destId="{3E8CC362-E7B2-4AE1-ADC9-51B95BD703BB}" srcOrd="0" destOrd="0" presId="urn:microsoft.com/office/officeart/2005/8/layout/hierarchy3"/>
    <dgm:cxn modelId="{C71EF891-6373-4F5C-993E-97748E951522}" type="presOf" srcId="{EBA61472-967B-446F-91E6-3A4B0EBE4B70}" destId="{F18534B5-633D-48F5-BF47-73345114DA45}" srcOrd="0" destOrd="0" presId="urn:microsoft.com/office/officeart/2005/8/layout/hierarchy3"/>
    <dgm:cxn modelId="{9E2EEF6B-5E04-4878-93A6-392B6C401DAF}" type="presOf" srcId="{78AB4B8F-995E-4396-89C7-36D29279CCE9}" destId="{5300FEC3-9D61-4565-BE89-8EBD993FCBE4}" srcOrd="0" destOrd="0" presId="urn:microsoft.com/office/officeart/2005/8/layout/hierarchy3"/>
    <dgm:cxn modelId="{F914750E-7DC6-4D49-97BE-627146C1A936}" srcId="{7F64FC44-E55E-4E65-A6EB-711496508FBA}" destId="{6A808DD7-6640-48CA-9842-F2F67B08A499}" srcOrd="1" destOrd="0" parTransId="{4018FC8F-0BC8-43E2-8D36-ABB155E2C284}" sibTransId="{F43EAF87-0227-4E48-8D3A-57FC6E0FAD2F}"/>
    <dgm:cxn modelId="{044DC694-30F3-41F4-BC33-DFD5153273B7}" srcId="{363BD27A-8007-4731-B1DE-7C54056F63E2}" destId="{432AA2AE-1C58-4343-A2CA-57C835697708}" srcOrd="0" destOrd="0" parTransId="{453F9D6B-3B26-49B1-8385-F20C1775F6DA}" sibTransId="{C0EB4B44-AFAD-4D6A-96B9-D6860EA7B75A}"/>
    <dgm:cxn modelId="{A3B15265-945F-47DB-A342-C2720404DA7A}" srcId="{7F64FC44-E55E-4E65-A6EB-711496508FBA}" destId="{6769982C-40B3-4BD2-8D7D-A14BE3634434}" srcOrd="2" destOrd="0" parTransId="{A44CC6E6-B2D7-4D0F-80AB-1A05E65F4ADC}" sibTransId="{569D0C34-95D1-4B4C-B944-F27820844B1E}"/>
    <dgm:cxn modelId="{C5BAD07A-90E1-4D79-93BE-F96EBEDBC7F4}" type="presOf" srcId="{6A808DD7-6640-48CA-9842-F2F67B08A499}" destId="{0069E36D-660D-4B67-ACEF-7C4267E265AE}" srcOrd="0" destOrd="0" presId="urn:microsoft.com/office/officeart/2005/8/layout/hierarchy3"/>
    <dgm:cxn modelId="{B325685A-AA4B-4668-A457-CCB66BD546AE}" type="presOf" srcId="{BF1E8406-85D2-4ED3-8E1A-91FFC119E5A4}" destId="{642D2FEF-2565-4851-94B5-5AC9FD98E941}" srcOrd="0" destOrd="0" presId="urn:microsoft.com/office/officeart/2005/8/layout/hierarchy3"/>
    <dgm:cxn modelId="{3459BE06-B5D0-4166-AA73-2AFED63C6730}" type="presOf" srcId="{432AA2AE-1C58-4343-A2CA-57C835697708}" destId="{9335128D-997E-4590-A809-7B2602B41E1F}" srcOrd="0" destOrd="0" presId="urn:microsoft.com/office/officeart/2005/8/layout/hierarchy3"/>
    <dgm:cxn modelId="{14FC1A2D-1F2F-410F-B471-04FDC13983A3}" type="presOf" srcId="{D41DA1C9-754F-4E6C-9F43-F2D4D198871F}" destId="{7A30849F-698C-4C0E-A493-2EEED025C6E6}" srcOrd="0" destOrd="0" presId="urn:microsoft.com/office/officeart/2005/8/layout/hierarchy3"/>
    <dgm:cxn modelId="{E2541813-4F6B-4933-A555-89E1F0BA33FB}" type="presOf" srcId="{4534C906-9681-4EC5-944F-5509AF64226E}" destId="{8DFB4E28-53B8-4A1B-83A0-744057B88108}" srcOrd="0" destOrd="0" presId="urn:microsoft.com/office/officeart/2005/8/layout/hierarchy3"/>
    <dgm:cxn modelId="{ABACBFA0-E327-46AB-B126-C87BB8722015}" srcId="{6DB2B46B-342B-4F95-9FF0-80D8F8508EED}" destId="{74A9755B-2BD2-4F68-B593-34A9C4B1294E}" srcOrd="1" destOrd="0" parTransId="{4534C906-9681-4EC5-944F-5509AF64226E}" sibTransId="{C1C6B930-3BBB-4C6C-9004-A065722A26DF}"/>
    <dgm:cxn modelId="{D524B881-80EE-400D-92A4-87707ECA9A77}" type="presOf" srcId="{CEC39E7D-AA63-4226-8C38-85EF16420CA6}" destId="{F33F47DC-EF8C-410B-BEFE-DB89D0655329}" srcOrd="0" destOrd="0" presId="urn:microsoft.com/office/officeart/2005/8/layout/hierarchy3"/>
    <dgm:cxn modelId="{173E4057-FF06-4225-B6FC-24A37A43D708}" type="presOf" srcId="{3F3EA69B-A79A-4631-A718-13DFA7160210}" destId="{36137100-9A33-47EF-A25F-877271DE8488}" srcOrd="0" destOrd="0" presId="urn:microsoft.com/office/officeart/2005/8/layout/hierarchy3"/>
    <dgm:cxn modelId="{739E54A0-0F96-48D4-8E93-7BEC147532EA}" type="presOf" srcId="{363BD27A-8007-4731-B1DE-7C54056F63E2}" destId="{43F65030-A567-49C1-823A-D081C4409592}" srcOrd="0" destOrd="0" presId="urn:microsoft.com/office/officeart/2005/8/layout/hierarchy3"/>
    <dgm:cxn modelId="{956E2736-EFFD-4430-BF4C-2B32D4C1477A}" type="presOf" srcId="{453F9D6B-3B26-49B1-8385-F20C1775F6DA}" destId="{0E6991AB-44BF-44C5-B71D-1C76A845D2B6}" srcOrd="0" destOrd="0" presId="urn:microsoft.com/office/officeart/2005/8/layout/hierarchy3"/>
    <dgm:cxn modelId="{D624996C-9859-4637-A31D-684DC55510D9}" type="presOf" srcId="{7CD609E2-1BBC-42E9-B4D2-BDEE4ABE708D}" destId="{EF90C55F-7EE1-4DC7-91D7-298DF1EC6DC9}" srcOrd="0" destOrd="0" presId="urn:microsoft.com/office/officeart/2005/8/layout/hierarchy3"/>
    <dgm:cxn modelId="{7295CF02-8CAC-469C-B8CF-453425B3826E}" srcId="{7F64FC44-E55E-4E65-A6EB-711496508FBA}" destId="{7CD609E2-1BBC-42E9-B4D2-BDEE4ABE708D}" srcOrd="3" destOrd="0" parTransId="{3F3EA69B-A79A-4631-A718-13DFA7160210}" sibTransId="{BDD5EFB4-5572-487A-8FFE-97EF0D5A82E5}"/>
    <dgm:cxn modelId="{354DA4D7-7645-4BCE-8808-1106AE299D75}" srcId="{6DB2B46B-342B-4F95-9FF0-80D8F8508EED}" destId="{EBA61472-967B-446F-91E6-3A4B0EBE4B70}" srcOrd="0" destOrd="0" parTransId="{6A9AFBB4-86B9-4F6E-BE7D-FEF73028354E}" sibTransId="{C59511AB-96EF-4FCC-9B93-F19DAC0B85FC}"/>
    <dgm:cxn modelId="{41DF26AA-C9EA-4E88-B322-9FA791FEDE67}" type="presOf" srcId="{8EB26993-E249-4A48-89C0-F71197B62E63}" destId="{2EEC9707-6C5A-4508-910A-6D4A26643514}" srcOrd="0" destOrd="0" presId="urn:microsoft.com/office/officeart/2005/8/layout/hierarchy3"/>
    <dgm:cxn modelId="{E5EC5818-174E-421E-92CA-9843DAD4A29A}" srcId="{8EB26993-E249-4A48-89C0-F71197B62E63}" destId="{363BD27A-8007-4731-B1DE-7C54056F63E2}" srcOrd="1" destOrd="0" parTransId="{6F42555F-6FED-4984-9756-EDE5AFDF1F45}" sibTransId="{AE2EEEB0-7E10-4F55-B9DC-154CDE0CB08B}"/>
    <dgm:cxn modelId="{EE87EFFE-AAF5-4270-A4DE-EDB26EA7D67A}" type="presOf" srcId="{363BD27A-8007-4731-B1DE-7C54056F63E2}" destId="{4B8F8426-D12C-4217-817B-68A5EC712958}" srcOrd="1" destOrd="0" presId="urn:microsoft.com/office/officeart/2005/8/layout/hierarchy3"/>
    <dgm:cxn modelId="{38A4BDBB-06AF-46DF-8CD6-C4B3A6656872}" srcId="{363BD27A-8007-4731-B1DE-7C54056F63E2}" destId="{CEC39E7D-AA63-4226-8C38-85EF16420CA6}" srcOrd="2" destOrd="0" parTransId="{76FE9789-A5FD-4CD3-A41F-AB7A250C46C9}" sibTransId="{E78187DA-2310-4683-B9FC-CA396FFE0E14}"/>
    <dgm:cxn modelId="{0428E9E5-725C-4B6D-A548-2C2B037FCA4B}" srcId="{8EB26993-E249-4A48-89C0-F71197B62E63}" destId="{6DB2B46B-342B-4F95-9FF0-80D8F8508EED}" srcOrd="0" destOrd="0" parTransId="{31A607B3-11BB-489F-BF58-96E9A69C9ECF}" sibTransId="{032C0F46-324E-4D6D-8D0A-81B417C09B9C}"/>
    <dgm:cxn modelId="{AAA4EFF4-AB10-4DF5-AB66-DC7F893E94E3}" srcId="{6DB2B46B-342B-4F95-9FF0-80D8F8508EED}" destId="{BF1E8406-85D2-4ED3-8E1A-91FFC119E5A4}" srcOrd="2" destOrd="0" parTransId="{34E9D8E4-598B-4D44-97E3-444E4E95BABD}" sibTransId="{A9778931-59BB-45D1-B29B-CCE08C26A8FE}"/>
    <dgm:cxn modelId="{7BBC1323-2CB8-4AD6-9164-A43415097F84}" type="presOf" srcId="{A42D7E8A-D3BC-4FE0-97DE-130C00048FE8}" destId="{382834DB-7C9D-409F-A86A-AAF9B4EEBAFC}" srcOrd="0" destOrd="0" presId="urn:microsoft.com/office/officeart/2005/8/layout/hierarchy3"/>
    <dgm:cxn modelId="{F198F403-43F9-4F35-9E16-35A1438E38CE}" type="presOf" srcId="{6DB2B46B-342B-4F95-9FF0-80D8F8508EED}" destId="{D46EA7ED-F951-4CE1-997C-1AEDD447EDA1}" srcOrd="0" destOrd="0" presId="urn:microsoft.com/office/officeart/2005/8/layout/hierarchy3"/>
    <dgm:cxn modelId="{4F1A1DF5-D9CD-4E53-BE7E-7AEE6AB4F088}" srcId="{8EB26993-E249-4A48-89C0-F71197B62E63}" destId="{7F64FC44-E55E-4E65-A6EB-711496508FBA}" srcOrd="2" destOrd="0" parTransId="{84755A5E-F2A1-4D35-A2DE-2DA78A0CB24E}" sibTransId="{92A581D8-0B5A-4945-B849-CFE3E1D64C64}"/>
    <dgm:cxn modelId="{B09DCAC5-A554-4754-A94A-F7DEBB3A1BC8}" type="presOf" srcId="{A44CC6E6-B2D7-4D0F-80AB-1A05E65F4ADC}" destId="{0C144C5E-5FAD-476A-8166-8FDBD28AED6F}" srcOrd="0" destOrd="0" presId="urn:microsoft.com/office/officeart/2005/8/layout/hierarchy3"/>
    <dgm:cxn modelId="{DA090C08-1047-45BE-ACD6-5C7DA5E11B14}" type="presOf" srcId="{74A9755B-2BD2-4F68-B593-34A9C4B1294E}" destId="{6771F260-6BDE-4308-867E-1CEE080D3405}" srcOrd="0" destOrd="0" presId="urn:microsoft.com/office/officeart/2005/8/layout/hierarchy3"/>
    <dgm:cxn modelId="{237A5916-FC9D-4213-A0FC-CA1FB35509C4}" type="presOf" srcId="{7F64FC44-E55E-4E65-A6EB-711496508FBA}" destId="{0780531F-DC96-4595-93BB-E4F9F51C2D49}" srcOrd="0" destOrd="0" presId="urn:microsoft.com/office/officeart/2005/8/layout/hierarchy3"/>
    <dgm:cxn modelId="{E719BDA3-D500-466D-81F5-251232FE3914}" type="presOf" srcId="{34E9D8E4-598B-4D44-97E3-444E4E95BABD}" destId="{23C5DF04-1CB9-4D59-B114-F6A6F0DD7454}" srcOrd="0" destOrd="0" presId="urn:microsoft.com/office/officeart/2005/8/layout/hierarchy3"/>
    <dgm:cxn modelId="{CD753C7C-D191-4C87-B1F2-4DD0AF461F60}" type="presOf" srcId="{76FE9789-A5FD-4CD3-A41F-AB7A250C46C9}" destId="{7124C03E-40E7-42B6-B15B-9ABBD76C7C4B}" srcOrd="0" destOrd="0" presId="urn:microsoft.com/office/officeart/2005/8/layout/hierarchy3"/>
    <dgm:cxn modelId="{79F9A44E-CB98-4E32-B222-E444D8309BD1}" type="presOf" srcId="{6DB2B46B-342B-4F95-9FF0-80D8F8508EED}" destId="{067CDEC6-E2D5-4D47-92DE-0351F406ED59}" srcOrd="1" destOrd="0" presId="urn:microsoft.com/office/officeart/2005/8/layout/hierarchy3"/>
    <dgm:cxn modelId="{09003EC5-0204-45C9-B376-0DEFABBDF741}" type="presOf" srcId="{03511764-8B57-4836-9AE1-50E2FDF6EC10}" destId="{2138C268-FFCC-4B0A-BCD1-4D73DF0A8BB7}" srcOrd="0" destOrd="0" presId="urn:microsoft.com/office/officeart/2005/8/layout/hierarchy3"/>
    <dgm:cxn modelId="{E66587F0-C239-4AFF-B2B4-17F2F25123F4}" srcId="{6DB2B46B-342B-4F95-9FF0-80D8F8508EED}" destId="{03511764-8B57-4836-9AE1-50E2FDF6EC10}" srcOrd="3" destOrd="0" parTransId="{8CB0076E-4DAB-4FF9-AF90-75C7AB96D096}" sibTransId="{35D6269E-05AB-4F6E-90FD-6E30574E6807}"/>
    <dgm:cxn modelId="{D32553AB-C69B-493A-834A-69D2F7936348}" type="presOf" srcId="{44343B59-5360-4ECF-9C6A-186F9634D16F}" destId="{F70840D0-AF00-4EF2-9BEF-CB8FE660973D}" srcOrd="0" destOrd="0" presId="urn:microsoft.com/office/officeart/2005/8/layout/hierarchy3"/>
    <dgm:cxn modelId="{4FCD2EBC-B1C7-43B8-8889-557EF9015D8B}" srcId="{7F64FC44-E55E-4E65-A6EB-711496508FBA}" destId="{D41DA1C9-754F-4E6C-9F43-F2D4D198871F}" srcOrd="0" destOrd="0" parTransId="{44343B59-5360-4ECF-9C6A-186F9634D16F}" sibTransId="{F9068C50-0DFC-4235-92E1-44FA1A779194}"/>
    <dgm:cxn modelId="{21444EBC-BE9B-4241-8CE5-F5FAA49F5C09}" srcId="{363BD27A-8007-4731-B1DE-7C54056F63E2}" destId="{A42D7E8A-D3BC-4FE0-97DE-130C00048FE8}" srcOrd="1" destOrd="0" parTransId="{78AB4B8F-995E-4396-89C7-36D29279CCE9}" sibTransId="{446089D6-641A-47A4-806E-40A70E0BA5D8}"/>
    <dgm:cxn modelId="{A5ABDDD8-3C6A-4ACD-876D-470F97E57F0F}" type="presParOf" srcId="{2EEC9707-6C5A-4508-910A-6D4A26643514}" destId="{495D73A8-2AAB-4AA1-A1DA-8951883AABE0}" srcOrd="0" destOrd="0" presId="urn:microsoft.com/office/officeart/2005/8/layout/hierarchy3"/>
    <dgm:cxn modelId="{6927522D-8130-4B8B-AE69-7676841A9AA3}" type="presParOf" srcId="{495D73A8-2AAB-4AA1-A1DA-8951883AABE0}" destId="{190A7935-A6A0-45F3-9766-1FA201D7CB7C}" srcOrd="0" destOrd="0" presId="urn:microsoft.com/office/officeart/2005/8/layout/hierarchy3"/>
    <dgm:cxn modelId="{512E0722-F633-4339-A857-E037D8E0B50B}" type="presParOf" srcId="{190A7935-A6A0-45F3-9766-1FA201D7CB7C}" destId="{D46EA7ED-F951-4CE1-997C-1AEDD447EDA1}" srcOrd="0" destOrd="0" presId="urn:microsoft.com/office/officeart/2005/8/layout/hierarchy3"/>
    <dgm:cxn modelId="{4DBBB6DD-D014-445C-89DA-D145FA4091A9}" type="presParOf" srcId="{190A7935-A6A0-45F3-9766-1FA201D7CB7C}" destId="{067CDEC6-E2D5-4D47-92DE-0351F406ED59}" srcOrd="1" destOrd="0" presId="urn:microsoft.com/office/officeart/2005/8/layout/hierarchy3"/>
    <dgm:cxn modelId="{869AE0EF-ECA4-4171-BB2D-65D212BE3128}" type="presParOf" srcId="{495D73A8-2AAB-4AA1-A1DA-8951883AABE0}" destId="{F279572F-B4BC-42A4-ABC4-558FDD3DD895}" srcOrd="1" destOrd="0" presId="urn:microsoft.com/office/officeart/2005/8/layout/hierarchy3"/>
    <dgm:cxn modelId="{33C964F3-7321-46F1-90CE-04AB922AD9DA}" type="presParOf" srcId="{F279572F-B4BC-42A4-ABC4-558FDD3DD895}" destId="{D6802909-A4EB-4F04-A429-F6921D068FA5}" srcOrd="0" destOrd="0" presId="urn:microsoft.com/office/officeart/2005/8/layout/hierarchy3"/>
    <dgm:cxn modelId="{589E9A7C-3FB4-41F6-8C95-E575E1AF7CD7}" type="presParOf" srcId="{F279572F-B4BC-42A4-ABC4-558FDD3DD895}" destId="{F18534B5-633D-48F5-BF47-73345114DA45}" srcOrd="1" destOrd="0" presId="urn:microsoft.com/office/officeart/2005/8/layout/hierarchy3"/>
    <dgm:cxn modelId="{D99D390B-503E-4BC1-975F-EC25A0D0FDC2}" type="presParOf" srcId="{F279572F-B4BC-42A4-ABC4-558FDD3DD895}" destId="{8DFB4E28-53B8-4A1B-83A0-744057B88108}" srcOrd="2" destOrd="0" presId="urn:microsoft.com/office/officeart/2005/8/layout/hierarchy3"/>
    <dgm:cxn modelId="{653E7999-A59A-49E0-97D4-1EF15048D3BF}" type="presParOf" srcId="{F279572F-B4BC-42A4-ABC4-558FDD3DD895}" destId="{6771F260-6BDE-4308-867E-1CEE080D3405}" srcOrd="3" destOrd="0" presId="urn:microsoft.com/office/officeart/2005/8/layout/hierarchy3"/>
    <dgm:cxn modelId="{B5644131-D1D4-46D9-8566-ADCCBB453DC6}" type="presParOf" srcId="{F279572F-B4BC-42A4-ABC4-558FDD3DD895}" destId="{23C5DF04-1CB9-4D59-B114-F6A6F0DD7454}" srcOrd="4" destOrd="0" presId="urn:microsoft.com/office/officeart/2005/8/layout/hierarchy3"/>
    <dgm:cxn modelId="{16555A74-998C-4C2F-BE36-13AAA4F3DD6A}" type="presParOf" srcId="{F279572F-B4BC-42A4-ABC4-558FDD3DD895}" destId="{642D2FEF-2565-4851-94B5-5AC9FD98E941}" srcOrd="5" destOrd="0" presId="urn:microsoft.com/office/officeart/2005/8/layout/hierarchy3"/>
    <dgm:cxn modelId="{E80CCFC6-F0CE-49EA-A43A-2F6B488D6337}" type="presParOf" srcId="{F279572F-B4BC-42A4-ABC4-558FDD3DD895}" destId="{3E8CC362-E7B2-4AE1-ADC9-51B95BD703BB}" srcOrd="6" destOrd="0" presId="urn:microsoft.com/office/officeart/2005/8/layout/hierarchy3"/>
    <dgm:cxn modelId="{CB61872F-0008-4E6B-BEC4-5D10DC696C40}" type="presParOf" srcId="{F279572F-B4BC-42A4-ABC4-558FDD3DD895}" destId="{2138C268-FFCC-4B0A-BCD1-4D73DF0A8BB7}" srcOrd="7" destOrd="0" presId="urn:microsoft.com/office/officeart/2005/8/layout/hierarchy3"/>
    <dgm:cxn modelId="{85EAD445-1BAE-48B9-8BF1-1EB3EDA287B5}" type="presParOf" srcId="{2EEC9707-6C5A-4508-910A-6D4A26643514}" destId="{188D87C5-C58A-466C-8FB3-AEE1C2052A02}" srcOrd="1" destOrd="0" presId="urn:microsoft.com/office/officeart/2005/8/layout/hierarchy3"/>
    <dgm:cxn modelId="{A330FFD3-70C7-40BD-BCB1-E953288D013A}" type="presParOf" srcId="{188D87C5-C58A-466C-8FB3-AEE1C2052A02}" destId="{DB2BB681-5C3C-4AFD-914D-E8C75472F85D}" srcOrd="0" destOrd="0" presId="urn:microsoft.com/office/officeart/2005/8/layout/hierarchy3"/>
    <dgm:cxn modelId="{554C794F-294F-4461-A399-139F446CB95E}" type="presParOf" srcId="{DB2BB681-5C3C-4AFD-914D-E8C75472F85D}" destId="{43F65030-A567-49C1-823A-D081C4409592}" srcOrd="0" destOrd="0" presId="urn:microsoft.com/office/officeart/2005/8/layout/hierarchy3"/>
    <dgm:cxn modelId="{4A3B53DA-CD6B-4AB3-915A-1745E3E16764}" type="presParOf" srcId="{DB2BB681-5C3C-4AFD-914D-E8C75472F85D}" destId="{4B8F8426-D12C-4217-817B-68A5EC712958}" srcOrd="1" destOrd="0" presId="urn:microsoft.com/office/officeart/2005/8/layout/hierarchy3"/>
    <dgm:cxn modelId="{E30D48D6-B2DB-4644-A769-3BDD55A3039A}" type="presParOf" srcId="{188D87C5-C58A-466C-8FB3-AEE1C2052A02}" destId="{403E9103-E831-4DB7-AAEA-A4C7C5523894}" srcOrd="1" destOrd="0" presId="urn:microsoft.com/office/officeart/2005/8/layout/hierarchy3"/>
    <dgm:cxn modelId="{1A85F716-2959-4D5D-84F8-5EC718A607FA}" type="presParOf" srcId="{403E9103-E831-4DB7-AAEA-A4C7C5523894}" destId="{0E6991AB-44BF-44C5-B71D-1C76A845D2B6}" srcOrd="0" destOrd="0" presId="urn:microsoft.com/office/officeart/2005/8/layout/hierarchy3"/>
    <dgm:cxn modelId="{0759E5C5-A7D2-412C-8820-90D3773D74E4}" type="presParOf" srcId="{403E9103-E831-4DB7-AAEA-A4C7C5523894}" destId="{9335128D-997E-4590-A809-7B2602B41E1F}" srcOrd="1" destOrd="0" presId="urn:microsoft.com/office/officeart/2005/8/layout/hierarchy3"/>
    <dgm:cxn modelId="{87DDFB86-2E1A-4306-AB15-6B60016D87B0}" type="presParOf" srcId="{403E9103-E831-4DB7-AAEA-A4C7C5523894}" destId="{5300FEC3-9D61-4565-BE89-8EBD993FCBE4}" srcOrd="2" destOrd="0" presId="urn:microsoft.com/office/officeart/2005/8/layout/hierarchy3"/>
    <dgm:cxn modelId="{B3A14223-BA85-45F9-8508-2595A0079092}" type="presParOf" srcId="{403E9103-E831-4DB7-AAEA-A4C7C5523894}" destId="{382834DB-7C9D-409F-A86A-AAF9B4EEBAFC}" srcOrd="3" destOrd="0" presId="urn:microsoft.com/office/officeart/2005/8/layout/hierarchy3"/>
    <dgm:cxn modelId="{D191993A-AB56-468F-9BC3-E5762589EB3F}" type="presParOf" srcId="{403E9103-E831-4DB7-AAEA-A4C7C5523894}" destId="{7124C03E-40E7-42B6-B15B-9ABBD76C7C4B}" srcOrd="4" destOrd="0" presId="urn:microsoft.com/office/officeart/2005/8/layout/hierarchy3"/>
    <dgm:cxn modelId="{2B81FAFF-C264-422A-B750-4BD3F713CF57}" type="presParOf" srcId="{403E9103-E831-4DB7-AAEA-A4C7C5523894}" destId="{F33F47DC-EF8C-410B-BEFE-DB89D0655329}" srcOrd="5" destOrd="0" presId="urn:microsoft.com/office/officeart/2005/8/layout/hierarchy3"/>
    <dgm:cxn modelId="{C6DD6E7B-219D-4405-8DEA-86C8BFEC5884}" type="presParOf" srcId="{2EEC9707-6C5A-4508-910A-6D4A26643514}" destId="{88523A34-CB2F-4090-8B66-E8A441782128}" srcOrd="2" destOrd="0" presId="urn:microsoft.com/office/officeart/2005/8/layout/hierarchy3"/>
    <dgm:cxn modelId="{9071552A-947A-461B-91C7-8CC24E3EE767}" type="presParOf" srcId="{88523A34-CB2F-4090-8B66-E8A441782128}" destId="{2720FFEF-1475-40B0-8990-78DC447CDE2F}" srcOrd="0" destOrd="0" presId="urn:microsoft.com/office/officeart/2005/8/layout/hierarchy3"/>
    <dgm:cxn modelId="{02E0FA72-7B67-41B8-AE47-9A21D825D274}" type="presParOf" srcId="{2720FFEF-1475-40B0-8990-78DC447CDE2F}" destId="{0780531F-DC96-4595-93BB-E4F9F51C2D49}" srcOrd="0" destOrd="0" presId="urn:microsoft.com/office/officeart/2005/8/layout/hierarchy3"/>
    <dgm:cxn modelId="{88B716F4-8126-4EC0-9E65-4663F5A32BC8}" type="presParOf" srcId="{2720FFEF-1475-40B0-8990-78DC447CDE2F}" destId="{128170A3-BEBC-488F-BAF8-79A2C5C83AE6}" srcOrd="1" destOrd="0" presId="urn:microsoft.com/office/officeart/2005/8/layout/hierarchy3"/>
    <dgm:cxn modelId="{F5C865B7-DB39-4713-8DD2-AC19D5913F34}" type="presParOf" srcId="{88523A34-CB2F-4090-8B66-E8A441782128}" destId="{75B0B059-38C0-456B-B074-F46D7165109B}" srcOrd="1" destOrd="0" presId="urn:microsoft.com/office/officeart/2005/8/layout/hierarchy3"/>
    <dgm:cxn modelId="{C3975F86-F26F-4FDE-84C9-E281C383EE14}" type="presParOf" srcId="{75B0B059-38C0-456B-B074-F46D7165109B}" destId="{F70840D0-AF00-4EF2-9BEF-CB8FE660973D}" srcOrd="0" destOrd="0" presId="urn:microsoft.com/office/officeart/2005/8/layout/hierarchy3"/>
    <dgm:cxn modelId="{360F2610-FBAB-48F3-A93D-FC41424A1127}" type="presParOf" srcId="{75B0B059-38C0-456B-B074-F46D7165109B}" destId="{7A30849F-698C-4C0E-A493-2EEED025C6E6}" srcOrd="1" destOrd="0" presId="urn:microsoft.com/office/officeart/2005/8/layout/hierarchy3"/>
    <dgm:cxn modelId="{54366453-29FF-4A38-AE67-318093FE212B}" type="presParOf" srcId="{75B0B059-38C0-456B-B074-F46D7165109B}" destId="{B259DBCB-0885-4EBD-A047-F1078FE9A159}" srcOrd="2" destOrd="0" presId="urn:microsoft.com/office/officeart/2005/8/layout/hierarchy3"/>
    <dgm:cxn modelId="{0D73E40F-5F3C-4FBB-AE85-FEC45E210585}" type="presParOf" srcId="{75B0B059-38C0-456B-B074-F46D7165109B}" destId="{0069E36D-660D-4B67-ACEF-7C4267E265AE}" srcOrd="3" destOrd="0" presId="urn:microsoft.com/office/officeart/2005/8/layout/hierarchy3"/>
    <dgm:cxn modelId="{96E0AF70-D2F0-42A4-84E1-702F745B9096}" type="presParOf" srcId="{75B0B059-38C0-456B-B074-F46D7165109B}" destId="{0C144C5E-5FAD-476A-8166-8FDBD28AED6F}" srcOrd="4" destOrd="0" presId="urn:microsoft.com/office/officeart/2005/8/layout/hierarchy3"/>
    <dgm:cxn modelId="{A48B5242-FF3B-40ED-91C2-687939728CBB}" type="presParOf" srcId="{75B0B059-38C0-456B-B074-F46D7165109B}" destId="{A55C52E5-682C-4E18-B7DE-7FDDC06D0615}" srcOrd="5" destOrd="0" presId="urn:microsoft.com/office/officeart/2005/8/layout/hierarchy3"/>
    <dgm:cxn modelId="{70F52F51-EEE8-45AB-8401-00A2C15E2C73}" type="presParOf" srcId="{75B0B059-38C0-456B-B074-F46D7165109B}" destId="{36137100-9A33-47EF-A25F-877271DE8488}" srcOrd="6" destOrd="0" presId="urn:microsoft.com/office/officeart/2005/8/layout/hierarchy3"/>
    <dgm:cxn modelId="{6DB10FC9-FE54-40FE-B0FD-9AB1B6BD0C0F}" type="presParOf" srcId="{75B0B059-38C0-456B-B074-F46D7165109B}" destId="{EF90C55F-7EE1-4DC7-91D7-298DF1EC6DC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36F3E-1B5D-40C4-9EAD-3734D6FECC4F}">
      <dsp:nvSpPr>
        <dsp:cNvPr id="0" name=""/>
        <dsp:cNvSpPr/>
      </dsp:nvSpPr>
      <dsp:spPr>
        <a:xfrm>
          <a:off x="1879203" y="1008416"/>
          <a:ext cx="2337593" cy="233759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/>
            <a:t>Izplatīšanas sistēma</a:t>
          </a:r>
        </a:p>
      </dsp:txBody>
      <dsp:txXfrm>
        <a:off x="2221536" y="1350749"/>
        <a:ext cx="1652927" cy="1652927"/>
      </dsp:txXfrm>
    </dsp:sp>
    <dsp:sp modelId="{292B6B91-9B85-4993-86AB-C66F7AECDC5F}">
      <dsp:nvSpPr>
        <dsp:cNvPr id="0" name=""/>
        <dsp:cNvSpPr/>
      </dsp:nvSpPr>
      <dsp:spPr>
        <a:xfrm>
          <a:off x="2463601" y="72120"/>
          <a:ext cx="1168796" cy="1168796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ATS</a:t>
          </a:r>
        </a:p>
      </dsp:txBody>
      <dsp:txXfrm>
        <a:off x="2634767" y="243286"/>
        <a:ext cx="826464" cy="826464"/>
      </dsp:txXfrm>
    </dsp:sp>
    <dsp:sp modelId="{E23668B8-50E4-4A94-BA7E-E9B04D62684E}">
      <dsp:nvSpPr>
        <dsp:cNvPr id="0" name=""/>
        <dsp:cNvSpPr/>
      </dsp:nvSpPr>
      <dsp:spPr>
        <a:xfrm>
          <a:off x="3723109" y="1035746"/>
          <a:ext cx="1168796" cy="11687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Identifikators</a:t>
          </a:r>
        </a:p>
      </dsp:txBody>
      <dsp:txXfrm>
        <a:off x="3894275" y="1206912"/>
        <a:ext cx="826464" cy="826464"/>
      </dsp:txXfrm>
    </dsp:sp>
    <dsp:sp modelId="{C1F8EB03-6BDF-4B6E-93FA-0ACF9496D44B}">
      <dsp:nvSpPr>
        <dsp:cNvPr id="0" name=""/>
        <dsp:cNvSpPr/>
      </dsp:nvSpPr>
      <dsp:spPr>
        <a:xfrm>
          <a:off x="3369672" y="2628893"/>
          <a:ext cx="1168796" cy="1168796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DOM</a:t>
          </a:r>
        </a:p>
      </dsp:txBody>
      <dsp:txXfrm>
        <a:off x="3540838" y="2800059"/>
        <a:ext cx="826464" cy="826464"/>
      </dsp:txXfrm>
    </dsp:sp>
    <dsp:sp modelId="{45CFD803-20EB-4CD6-9643-C622BD084871}">
      <dsp:nvSpPr>
        <dsp:cNvPr id="0" name=""/>
        <dsp:cNvSpPr/>
      </dsp:nvSpPr>
      <dsp:spPr>
        <a:xfrm>
          <a:off x="1488940" y="2628896"/>
          <a:ext cx="1168796" cy="11687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Citas</a:t>
          </a:r>
          <a:r>
            <a:rPr lang="lv-LV" sz="1000" kern="1200" dirty="0"/>
            <a:t> </a:t>
          </a:r>
          <a:r>
            <a:rPr lang="lv-LV" sz="1000" b="1" kern="1200" dirty="0"/>
            <a:t>IS</a:t>
          </a:r>
        </a:p>
      </dsp:txBody>
      <dsp:txXfrm>
        <a:off x="1660106" y="2800062"/>
        <a:ext cx="826464" cy="826464"/>
      </dsp:txXfrm>
    </dsp:sp>
    <dsp:sp modelId="{E13BA72A-72A4-406C-B4D0-595696929299}">
      <dsp:nvSpPr>
        <dsp:cNvPr id="0" name=""/>
        <dsp:cNvSpPr/>
      </dsp:nvSpPr>
      <dsp:spPr>
        <a:xfrm>
          <a:off x="1153120" y="1035760"/>
          <a:ext cx="1168796" cy="1168796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dirty="0"/>
            <a:t>APLIS</a:t>
          </a:r>
        </a:p>
      </dsp:txBody>
      <dsp:txXfrm>
        <a:off x="1324286" y="1206926"/>
        <a:ext cx="826464" cy="82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14144-B12D-4655-ADE7-D25C969568C0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/>
            <a:t>Meklēšana</a:t>
          </a:r>
        </a:p>
      </dsp:txBody>
      <dsp:txXfrm>
        <a:off x="2153920" y="477519"/>
        <a:ext cx="1788160" cy="1097280"/>
      </dsp:txXfrm>
    </dsp:sp>
    <dsp:sp modelId="{C38D59D4-2E10-4A84-9428-1CA8A229066B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/>
            <a:t>Pakalpojumi</a:t>
          </a:r>
        </a:p>
      </dsp:txBody>
      <dsp:txXfrm>
        <a:off x="3454400" y="2204720"/>
        <a:ext cx="1463040" cy="1341120"/>
      </dsp:txXfrm>
    </dsp:sp>
    <dsp:sp modelId="{27FBBED0-43C7-4E50-902D-320FB1DF60BD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/>
            <a:t>Satura popularizēšana</a:t>
          </a:r>
        </a:p>
      </dsp:txBody>
      <dsp:txXfrm>
        <a:off x="1178560" y="2204720"/>
        <a:ext cx="1463040" cy="134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EA7ED-F951-4CE1-997C-1AEDD447EDA1}">
      <dsp:nvSpPr>
        <dsp:cNvPr id="0" name=""/>
        <dsp:cNvSpPr/>
      </dsp:nvSpPr>
      <dsp:spPr>
        <a:xfrm>
          <a:off x="677912" y="496"/>
          <a:ext cx="1354335" cy="677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Meklēšana</a:t>
          </a:r>
        </a:p>
      </dsp:txBody>
      <dsp:txXfrm>
        <a:off x="697746" y="20330"/>
        <a:ext cx="1314667" cy="637499"/>
      </dsp:txXfrm>
    </dsp:sp>
    <dsp:sp modelId="{D6802909-A4EB-4F04-A429-F6921D068FA5}">
      <dsp:nvSpPr>
        <dsp:cNvPr id="0" name=""/>
        <dsp:cNvSpPr/>
      </dsp:nvSpPr>
      <dsp:spPr>
        <a:xfrm>
          <a:off x="813345" y="677664"/>
          <a:ext cx="135433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135433" y="5078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534B5-633D-48F5-BF47-73345114DA45}">
      <dsp:nvSpPr>
        <dsp:cNvPr id="0" name=""/>
        <dsp:cNvSpPr/>
      </dsp:nvSpPr>
      <dsp:spPr>
        <a:xfrm>
          <a:off x="948779" y="846956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/>
            <a:t>Vienkāršā</a:t>
          </a:r>
        </a:p>
      </dsp:txBody>
      <dsp:txXfrm>
        <a:off x="968613" y="866790"/>
        <a:ext cx="1043800" cy="637499"/>
      </dsp:txXfrm>
    </dsp:sp>
    <dsp:sp modelId="{8DFB4E28-53B8-4A1B-83A0-744057B88108}">
      <dsp:nvSpPr>
        <dsp:cNvPr id="0" name=""/>
        <dsp:cNvSpPr/>
      </dsp:nvSpPr>
      <dsp:spPr>
        <a:xfrm>
          <a:off x="813345" y="677664"/>
          <a:ext cx="135433" cy="135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335"/>
              </a:lnTo>
              <a:lnTo>
                <a:pt x="135433" y="13543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1F260-6BDE-4308-867E-1CEE080D3405}">
      <dsp:nvSpPr>
        <dsp:cNvPr id="0" name=""/>
        <dsp:cNvSpPr/>
      </dsp:nvSpPr>
      <dsp:spPr>
        <a:xfrm>
          <a:off x="948779" y="1693416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/>
            <a:t>Izvērstā</a:t>
          </a:r>
        </a:p>
      </dsp:txBody>
      <dsp:txXfrm>
        <a:off x="968613" y="1713250"/>
        <a:ext cx="1043800" cy="637499"/>
      </dsp:txXfrm>
    </dsp:sp>
    <dsp:sp modelId="{23C5DF04-1CB9-4D59-B114-F6A6F0DD7454}">
      <dsp:nvSpPr>
        <dsp:cNvPr id="0" name=""/>
        <dsp:cNvSpPr/>
      </dsp:nvSpPr>
      <dsp:spPr>
        <a:xfrm>
          <a:off x="813345" y="677664"/>
          <a:ext cx="135433" cy="2200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795"/>
              </a:lnTo>
              <a:lnTo>
                <a:pt x="135433" y="22007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D2FEF-2565-4851-94B5-5AC9FD98E941}">
      <dsp:nvSpPr>
        <dsp:cNvPr id="0" name=""/>
        <dsp:cNvSpPr/>
      </dsp:nvSpPr>
      <dsp:spPr>
        <a:xfrm>
          <a:off x="948779" y="2539875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/>
            <a:t>Kategorijās</a:t>
          </a:r>
        </a:p>
      </dsp:txBody>
      <dsp:txXfrm>
        <a:off x="968613" y="2559709"/>
        <a:ext cx="1043800" cy="637499"/>
      </dsp:txXfrm>
    </dsp:sp>
    <dsp:sp modelId="{3E8CC362-E7B2-4AE1-ADC9-51B95BD703BB}">
      <dsp:nvSpPr>
        <dsp:cNvPr id="0" name=""/>
        <dsp:cNvSpPr/>
      </dsp:nvSpPr>
      <dsp:spPr>
        <a:xfrm>
          <a:off x="813345" y="677664"/>
          <a:ext cx="135433" cy="304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5"/>
              </a:lnTo>
              <a:lnTo>
                <a:pt x="135433" y="30472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8C268-FFCC-4B0A-BCD1-4D73DF0A8BB7}">
      <dsp:nvSpPr>
        <dsp:cNvPr id="0" name=""/>
        <dsp:cNvSpPr/>
      </dsp:nvSpPr>
      <dsp:spPr>
        <a:xfrm>
          <a:off x="948779" y="3386335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/>
            <a:t>Rezultāti</a:t>
          </a:r>
        </a:p>
      </dsp:txBody>
      <dsp:txXfrm>
        <a:off x="968613" y="3406169"/>
        <a:ext cx="1043800" cy="637499"/>
      </dsp:txXfrm>
    </dsp:sp>
    <dsp:sp modelId="{43F65030-A567-49C1-823A-D081C4409592}">
      <dsp:nvSpPr>
        <dsp:cNvPr id="0" name=""/>
        <dsp:cNvSpPr/>
      </dsp:nvSpPr>
      <dsp:spPr>
        <a:xfrm>
          <a:off x="2370832" y="496"/>
          <a:ext cx="1354335" cy="677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Satura popularizēšana</a:t>
          </a:r>
        </a:p>
      </dsp:txBody>
      <dsp:txXfrm>
        <a:off x="2390666" y="20330"/>
        <a:ext cx="1314667" cy="637499"/>
      </dsp:txXfrm>
    </dsp:sp>
    <dsp:sp modelId="{0E6991AB-44BF-44C5-B71D-1C76A845D2B6}">
      <dsp:nvSpPr>
        <dsp:cNvPr id="0" name=""/>
        <dsp:cNvSpPr/>
      </dsp:nvSpPr>
      <dsp:spPr>
        <a:xfrm>
          <a:off x="2506265" y="677664"/>
          <a:ext cx="135433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135433" y="5078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5128D-997E-4590-A809-7B2602B41E1F}">
      <dsp:nvSpPr>
        <dsp:cNvPr id="0" name=""/>
        <dsp:cNvSpPr/>
      </dsp:nvSpPr>
      <dsp:spPr>
        <a:xfrm>
          <a:off x="2641699" y="846956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i="1" kern="1200" dirty="0" err="1"/>
            <a:t>Spotlights</a:t>
          </a:r>
          <a:endParaRPr lang="lv-LV" sz="1200" i="1" kern="1200" dirty="0"/>
        </a:p>
      </dsp:txBody>
      <dsp:txXfrm>
        <a:off x="2661533" y="866790"/>
        <a:ext cx="1043800" cy="637499"/>
      </dsp:txXfrm>
    </dsp:sp>
    <dsp:sp modelId="{5300FEC3-9D61-4565-BE89-8EBD993FCBE4}">
      <dsp:nvSpPr>
        <dsp:cNvPr id="0" name=""/>
        <dsp:cNvSpPr/>
      </dsp:nvSpPr>
      <dsp:spPr>
        <a:xfrm>
          <a:off x="2506265" y="677664"/>
          <a:ext cx="135433" cy="135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335"/>
              </a:lnTo>
              <a:lnTo>
                <a:pt x="135433" y="13543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834DB-7C9D-409F-A86A-AAF9B4EEBAFC}">
      <dsp:nvSpPr>
        <dsp:cNvPr id="0" name=""/>
        <dsp:cNvSpPr/>
      </dsp:nvSpPr>
      <dsp:spPr>
        <a:xfrm>
          <a:off x="2641699" y="1693416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/>
            <a:t>Kolekcijas</a:t>
          </a:r>
        </a:p>
      </dsp:txBody>
      <dsp:txXfrm>
        <a:off x="2661533" y="1713250"/>
        <a:ext cx="1043800" cy="637499"/>
      </dsp:txXfrm>
    </dsp:sp>
    <dsp:sp modelId="{7124C03E-40E7-42B6-B15B-9ABBD76C7C4B}">
      <dsp:nvSpPr>
        <dsp:cNvPr id="0" name=""/>
        <dsp:cNvSpPr/>
      </dsp:nvSpPr>
      <dsp:spPr>
        <a:xfrm>
          <a:off x="2506265" y="677664"/>
          <a:ext cx="135433" cy="2200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795"/>
              </a:lnTo>
              <a:lnTo>
                <a:pt x="135433" y="22007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F47DC-EF8C-410B-BEFE-DB89D0655329}">
      <dsp:nvSpPr>
        <dsp:cNvPr id="0" name=""/>
        <dsp:cNvSpPr/>
      </dsp:nvSpPr>
      <dsp:spPr>
        <a:xfrm>
          <a:off x="2641699" y="2539875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/>
            <a:t>Mācies</a:t>
          </a:r>
        </a:p>
      </dsp:txBody>
      <dsp:txXfrm>
        <a:off x="2661533" y="2559709"/>
        <a:ext cx="1043800" cy="637499"/>
      </dsp:txXfrm>
    </dsp:sp>
    <dsp:sp modelId="{0780531F-DC96-4595-93BB-E4F9F51C2D49}">
      <dsp:nvSpPr>
        <dsp:cNvPr id="0" name=""/>
        <dsp:cNvSpPr/>
      </dsp:nvSpPr>
      <dsp:spPr>
        <a:xfrm>
          <a:off x="4063751" y="496"/>
          <a:ext cx="1354335" cy="677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Pakalpojumi</a:t>
          </a:r>
        </a:p>
      </dsp:txBody>
      <dsp:txXfrm>
        <a:off x="4083585" y="20330"/>
        <a:ext cx="1314667" cy="637499"/>
      </dsp:txXfrm>
    </dsp:sp>
    <dsp:sp modelId="{F70840D0-AF00-4EF2-9BEF-CB8FE660973D}">
      <dsp:nvSpPr>
        <dsp:cNvPr id="0" name=""/>
        <dsp:cNvSpPr/>
      </dsp:nvSpPr>
      <dsp:spPr>
        <a:xfrm>
          <a:off x="4199185" y="677664"/>
          <a:ext cx="135433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135433" y="5078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849F-698C-4C0E-A493-2EEED025C6E6}">
      <dsp:nvSpPr>
        <dsp:cNvPr id="0" name=""/>
        <dsp:cNvSpPr/>
      </dsp:nvSpPr>
      <dsp:spPr>
        <a:xfrm>
          <a:off x="4334619" y="846956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/>
            <a:t>Datnes </a:t>
          </a:r>
          <a:r>
            <a:rPr lang="lv-LV" sz="1200" kern="1200" dirty="0" err="1"/>
            <a:t>lejuplāde</a:t>
          </a:r>
          <a:endParaRPr lang="lv-LV" sz="1200" kern="1200" dirty="0"/>
        </a:p>
      </dsp:txBody>
      <dsp:txXfrm>
        <a:off x="4354453" y="866790"/>
        <a:ext cx="1043800" cy="637499"/>
      </dsp:txXfrm>
    </dsp:sp>
    <dsp:sp modelId="{B259DBCB-0885-4EBD-A047-F1078FE9A159}">
      <dsp:nvSpPr>
        <dsp:cNvPr id="0" name=""/>
        <dsp:cNvSpPr/>
      </dsp:nvSpPr>
      <dsp:spPr>
        <a:xfrm>
          <a:off x="4199185" y="677664"/>
          <a:ext cx="135433" cy="135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335"/>
              </a:lnTo>
              <a:lnTo>
                <a:pt x="135433" y="13543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9E36D-660D-4B67-ACEF-7C4267E265AE}">
      <dsp:nvSpPr>
        <dsp:cNvPr id="0" name=""/>
        <dsp:cNvSpPr/>
      </dsp:nvSpPr>
      <dsp:spPr>
        <a:xfrm>
          <a:off x="4334619" y="1693416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/>
            <a:t>Datnes iegāde</a:t>
          </a:r>
        </a:p>
      </dsp:txBody>
      <dsp:txXfrm>
        <a:off x="4354453" y="1713250"/>
        <a:ext cx="1043800" cy="637499"/>
      </dsp:txXfrm>
    </dsp:sp>
    <dsp:sp modelId="{0C144C5E-5FAD-476A-8166-8FDBD28AED6F}">
      <dsp:nvSpPr>
        <dsp:cNvPr id="0" name=""/>
        <dsp:cNvSpPr/>
      </dsp:nvSpPr>
      <dsp:spPr>
        <a:xfrm>
          <a:off x="4199185" y="677664"/>
          <a:ext cx="135433" cy="2200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795"/>
              </a:lnTo>
              <a:lnTo>
                <a:pt x="135433" y="22007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C52E5-682C-4E18-B7DE-7FDDC06D0615}">
      <dsp:nvSpPr>
        <dsp:cNvPr id="0" name=""/>
        <dsp:cNvSpPr/>
      </dsp:nvSpPr>
      <dsp:spPr>
        <a:xfrm>
          <a:off x="4334619" y="2539875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err="1"/>
            <a:t>Digitalizācijas</a:t>
          </a:r>
          <a:r>
            <a:rPr lang="lv-LV" sz="1200" kern="1200" dirty="0"/>
            <a:t> pieprasījums</a:t>
          </a:r>
        </a:p>
      </dsp:txBody>
      <dsp:txXfrm>
        <a:off x="4354453" y="2559709"/>
        <a:ext cx="1043800" cy="637499"/>
      </dsp:txXfrm>
    </dsp:sp>
    <dsp:sp modelId="{36137100-9A33-47EF-A25F-877271DE8488}">
      <dsp:nvSpPr>
        <dsp:cNvPr id="0" name=""/>
        <dsp:cNvSpPr/>
      </dsp:nvSpPr>
      <dsp:spPr>
        <a:xfrm>
          <a:off x="4199185" y="677664"/>
          <a:ext cx="135433" cy="304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5"/>
              </a:lnTo>
              <a:lnTo>
                <a:pt x="135433" y="30472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0C55F-7EE1-4DC7-91D7-298DF1EC6DC9}">
      <dsp:nvSpPr>
        <dsp:cNvPr id="0" name=""/>
        <dsp:cNvSpPr/>
      </dsp:nvSpPr>
      <dsp:spPr>
        <a:xfrm>
          <a:off x="4334619" y="3386335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/>
            <a:t>Apskates licences iegāde</a:t>
          </a:r>
        </a:p>
      </dsp:txBody>
      <dsp:txXfrm>
        <a:off x="4354453" y="3406169"/>
        <a:ext cx="1043800" cy="63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580810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98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9240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738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ATS – persona, institūcija, dzimta, notikums, vieta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Informācija par to, kā un kādām vajadzībām objekts ir izmantojams</a:t>
            </a:r>
          </a:p>
        </p:txBody>
      </p:sp>
    </p:spTree>
    <p:extLst>
      <p:ext uri="{BB962C8B-B14F-4D97-AF65-F5344CB8AC3E}">
        <p14:creationId xmlns:p14="http://schemas.microsoft.com/office/powerpoint/2010/main" val="116863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02.png"/>
          <p:cNvPicPr/>
          <p:nvPr/>
        </p:nvPicPr>
        <p:blipFill>
          <a:blip r:embed="rId2">
            <a:extLst/>
          </a:blip>
          <a:srcRect t="758" b="7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31246" y="1993901"/>
            <a:ext cx="7773988" cy="232409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228600" y="3928533"/>
            <a:ext cx="6400800" cy="2971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marL="742950" indent="-285750">
              <a:spcBef>
                <a:spcPts val="500"/>
              </a:spcBef>
              <a:buFontTx/>
              <a:defRPr sz="2400">
                <a:latin typeface="Verdana"/>
                <a:ea typeface="Verdana"/>
                <a:cs typeface="Verdana"/>
                <a:sym typeface="Verdana"/>
              </a:defRPr>
            </a:lvl2pPr>
            <a:lvl3pPr marL="1188719" indent="-274319">
              <a:spcBef>
                <a:spcPts val="500"/>
              </a:spcBef>
              <a:buFontTx/>
              <a:defRPr sz="2400">
                <a:latin typeface="Verdana"/>
                <a:ea typeface="Verdana"/>
                <a:cs typeface="Verdana"/>
                <a:sym typeface="Verdana"/>
              </a:defRPr>
            </a:lvl3pPr>
            <a:lvl4pPr marL="1645920" indent="-274320">
              <a:spcBef>
                <a:spcPts val="500"/>
              </a:spcBef>
              <a:buFontTx/>
              <a:defRPr sz="2400">
                <a:latin typeface="Verdana"/>
                <a:ea typeface="Verdana"/>
                <a:cs typeface="Verdana"/>
                <a:sym typeface="Verdana"/>
              </a:defRPr>
            </a:lvl4pPr>
            <a:lvl5pPr marL="2103120" indent="-274320">
              <a:spcBef>
                <a:spcPts val="500"/>
              </a:spcBef>
              <a:buFontTx/>
              <a:defRPr sz="2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02-sma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99" y="0"/>
            <a:ext cx="90052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396346" y="109009"/>
            <a:ext cx="7311364" cy="1508125"/>
          </a:xfrm>
          <a:prstGeom prst="rect">
            <a:avLst/>
          </a:prstGeom>
        </p:spPr>
        <p:txBody>
          <a:bodyPr/>
          <a:lstStyle>
            <a:lvl1pPr algn="l">
              <a:defRPr sz="3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500"/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04812" y="3031066"/>
            <a:ext cx="7570788" cy="5257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marL="1691639" indent="-320039">
              <a:spcBef>
                <a:spcPts val="6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marL="2148839" indent="-320039">
              <a:spcBef>
                <a:spcPts val="600"/>
              </a:spcBef>
              <a:buFontTx/>
              <a:defRPr sz="2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665" y="287866"/>
            <a:ext cx="1687603" cy="5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1.jpg" descr="ma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46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1.jpg" descr="ma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46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116012" y="92076"/>
            <a:ext cx="7570788" cy="150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1116012" y="1600200"/>
            <a:ext cx="3708401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1.jpg" descr="ma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46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jpg" descr="ma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46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1116012" y="92076"/>
            <a:ext cx="7570788" cy="150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1.jpg" descr="ma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46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1.jpg" descr="ma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46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buFontTx/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1.jpg" descr="ma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46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1.jpg" descr="ma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46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1116012" y="92076"/>
            <a:ext cx="7570788" cy="150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1116012" y="1600200"/>
            <a:ext cx="7570788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1639" indent="-320039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839" indent="-320039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1.jpg" descr="ma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461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794500" y="0"/>
            <a:ext cx="1892300" cy="64008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1116012" y="274638"/>
            <a:ext cx="5526089" cy="65833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1639" indent="-320039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839" indent="-320039">
              <a:spcBef>
                <a:spcPts val="600"/>
              </a:spcBef>
              <a:buFontTx/>
              <a:defRPr sz="2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066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2.jpg" descr="fon3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99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333399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1476375" y="0"/>
            <a:ext cx="7138989" cy="13747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476375" y="0"/>
            <a:ext cx="7138989" cy="13747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1476375" y="0"/>
            <a:ext cx="7138989" cy="13747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476375" y="0"/>
            <a:ext cx="7138989" cy="13747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7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2420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457200" y="115887"/>
            <a:ext cx="6019800" cy="6742114"/>
          </a:xfrm>
          <a:prstGeom prst="rect">
            <a:avLst/>
          </a:prstGeom>
        </p:spPr>
        <p:txBody>
          <a:bodyPr/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6785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transition spd="med"/>
  <p:txStyles>
    <p:titleStyle>
      <a:lvl1pPr algn="ctr">
        <a:defRPr sz="4000">
          <a:latin typeface="Calibri"/>
          <a:ea typeface="Calibri"/>
          <a:cs typeface="Calibri"/>
          <a:sym typeface="Calibri"/>
        </a:defRPr>
      </a:lvl1pPr>
      <a:lvl2pPr algn="ctr">
        <a:defRPr sz="4000">
          <a:latin typeface="Calibri"/>
          <a:ea typeface="Calibri"/>
          <a:cs typeface="Calibri"/>
          <a:sym typeface="Calibri"/>
        </a:defRPr>
      </a:lvl2pPr>
      <a:lvl3pPr algn="ctr">
        <a:defRPr sz="4000">
          <a:latin typeface="Calibri"/>
          <a:ea typeface="Calibri"/>
          <a:cs typeface="Calibri"/>
          <a:sym typeface="Calibri"/>
        </a:defRPr>
      </a:lvl3pPr>
      <a:lvl4pPr algn="ctr">
        <a:defRPr sz="4000">
          <a:latin typeface="Calibri"/>
          <a:ea typeface="Calibri"/>
          <a:cs typeface="Calibri"/>
          <a:sym typeface="Calibri"/>
        </a:defRPr>
      </a:lvl4pPr>
      <a:lvl5pPr algn="ctr">
        <a:defRPr sz="4000">
          <a:latin typeface="Calibri"/>
          <a:ea typeface="Calibri"/>
          <a:cs typeface="Calibri"/>
          <a:sym typeface="Calibri"/>
        </a:defRPr>
      </a:lvl5pPr>
      <a:lvl6pPr indent="457200" algn="ctr">
        <a:defRPr sz="4000">
          <a:latin typeface="Calibri"/>
          <a:ea typeface="Calibri"/>
          <a:cs typeface="Calibri"/>
          <a:sym typeface="Calibri"/>
        </a:defRPr>
      </a:lvl6pPr>
      <a:lvl7pPr indent="914400" algn="ctr">
        <a:defRPr sz="4000">
          <a:latin typeface="Calibri"/>
          <a:ea typeface="Calibri"/>
          <a:cs typeface="Calibri"/>
          <a:sym typeface="Calibri"/>
        </a:defRPr>
      </a:lvl7pPr>
      <a:lvl8pPr indent="1371600" algn="ctr">
        <a:defRPr sz="4000">
          <a:latin typeface="Calibri"/>
          <a:ea typeface="Calibri"/>
          <a:cs typeface="Calibri"/>
          <a:sym typeface="Calibri"/>
        </a:defRPr>
      </a:lvl8pPr>
      <a:lvl9pPr indent="1828800" algn="ctr">
        <a:defRPr sz="40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ieva.muizniece@lnb.lv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talabiblioteka.l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abiblioteka.lv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265641" y="3983565"/>
            <a:ext cx="7821719" cy="1943101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/>
          <a:p>
            <a:pPr lvl="0" defTabSz="548640">
              <a:spcBef>
                <a:spcPts val="0"/>
              </a:spcBef>
              <a:defRPr sz="1800"/>
            </a:pPr>
            <a:endParaRPr lang="lv-LV" sz="24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548640">
              <a:spcBef>
                <a:spcPts val="0"/>
              </a:spcBef>
              <a:defRPr sz="1800"/>
            </a:pPr>
            <a:endParaRPr lang="lv-LV" sz="2400" dirty="0">
              <a:latin typeface="Arial"/>
              <a:ea typeface="Arial"/>
              <a:cs typeface="Arial"/>
              <a:sym typeface="Arial"/>
            </a:endParaRPr>
          </a:p>
          <a:p>
            <a:pPr lvl="0" defTabSz="548640">
              <a:spcBef>
                <a:spcPts val="0"/>
              </a:spcBef>
              <a:defRPr sz="1800"/>
            </a:pPr>
            <a:r>
              <a:rPr lang="lv-LV" sz="3400" dirty="0">
                <a:latin typeface="Arial"/>
                <a:ea typeface="Arial"/>
                <a:cs typeface="Arial"/>
                <a:sym typeface="Arial"/>
              </a:rPr>
              <a:t>Vienotā kultūras mantojuma izplatīšanas sistēma</a:t>
            </a:r>
          </a:p>
          <a:p>
            <a:pPr lvl="0" defTabSz="548640">
              <a:spcBef>
                <a:spcPts val="0"/>
              </a:spcBef>
              <a:defRPr sz="1800"/>
            </a:pPr>
            <a:endParaRPr lang="lv-LV" sz="1800" dirty="0">
              <a:latin typeface="Arial"/>
              <a:ea typeface="Arial"/>
              <a:cs typeface="Arial"/>
              <a:sym typeface="Arial"/>
            </a:endParaRPr>
          </a:p>
          <a:p>
            <a:pPr lvl="0" defTabSz="548640">
              <a:spcBef>
                <a:spcPts val="0"/>
              </a:spcBef>
              <a:defRPr sz="1800"/>
            </a:pPr>
            <a:r>
              <a:rPr lang="lv-LV" sz="1800" dirty="0">
                <a:latin typeface="Arial"/>
                <a:ea typeface="Arial"/>
                <a:cs typeface="Arial"/>
                <a:sym typeface="Arial"/>
              </a:rPr>
              <a:t>Ieva Muižniece</a:t>
            </a:r>
          </a:p>
          <a:p>
            <a:pPr lvl="0" defTabSz="548640">
              <a:spcBef>
                <a:spcPts val="0"/>
              </a:spcBef>
              <a:defRPr sz="1800"/>
            </a:pPr>
            <a:r>
              <a:rPr lang="lv-LV" sz="1800" dirty="0">
                <a:latin typeface="Arial"/>
                <a:ea typeface="Arial"/>
                <a:cs typeface="Arial"/>
                <a:sym typeface="Arial"/>
              </a:rPr>
              <a:t>Latvijas Nacionālā bibliotēka</a:t>
            </a:r>
          </a:p>
          <a:p>
            <a:pPr lvl="0" defTabSz="548640">
              <a:spcBef>
                <a:spcPts val="0"/>
              </a:spcBef>
              <a:defRPr sz="1800"/>
            </a:pPr>
            <a:endParaRPr lang="lv-LV" sz="1800" dirty="0">
              <a:latin typeface="Arial"/>
              <a:ea typeface="Arial"/>
              <a:cs typeface="Arial"/>
              <a:sym typeface="Arial"/>
            </a:endParaRPr>
          </a:p>
          <a:p>
            <a:pPr lvl="0" defTabSz="548640">
              <a:spcBef>
                <a:spcPts val="0"/>
              </a:spcBef>
              <a:defRPr sz="1800"/>
            </a:pPr>
            <a:r>
              <a:rPr lang="lv-LV" sz="1800">
                <a:latin typeface="Arial"/>
                <a:ea typeface="Arial"/>
                <a:cs typeface="Arial"/>
                <a:sym typeface="Arial"/>
              </a:rPr>
              <a:t>16.06.2021.</a:t>
            </a:r>
            <a:endParaRPr lang="lv-LV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665" y="4292600"/>
            <a:ext cx="1687603" cy="5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002D-59EC-4C5F-9E2B-97890BE8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Funkcionalitāte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DD99-9BBB-4C44-B3AC-BBC59E1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346" y="1808848"/>
            <a:ext cx="7570788" cy="5257801"/>
          </a:xfrm>
        </p:spPr>
        <p:txBody>
          <a:bodyPr/>
          <a:lstStyle/>
          <a:p>
            <a:endParaRPr lang="lv-LV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49968F-D0B8-4207-A07A-EABEA48FA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124100"/>
              </p:ext>
            </p:extLst>
          </p:nvPr>
        </p:nvGraphicFramePr>
        <p:xfrm>
          <a:off x="1524000" y="20035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9613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Satura meklēšana un izmantošana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46" y="2923405"/>
            <a:ext cx="7570788" cy="4844580"/>
          </a:xfrm>
        </p:spPr>
        <p:txBody>
          <a:bodyPr/>
          <a:lstStyle/>
          <a:p>
            <a:r>
              <a:rPr lang="lv-LV" dirty="0"/>
              <a:t>Pilnveidota meklēšanas pieredze:</a:t>
            </a:r>
          </a:p>
          <a:p>
            <a:pPr lvl="1"/>
            <a:r>
              <a:rPr lang="lv-LV" dirty="0"/>
              <a:t>Iespēja pārlūkot satura kategorijas</a:t>
            </a:r>
          </a:p>
          <a:p>
            <a:pPr lvl="1"/>
            <a:r>
              <a:rPr lang="lv-LV" dirty="0"/>
              <a:t>Meklēšana digitālajā, analogajā un ATS saturā</a:t>
            </a:r>
          </a:p>
          <a:p>
            <a:pPr lvl="1"/>
            <a:r>
              <a:rPr lang="lv-LV" dirty="0"/>
              <a:t>Meklēšana sinonīmos un pilntekstā</a:t>
            </a:r>
          </a:p>
          <a:p>
            <a:pPr lvl="1"/>
            <a:r>
              <a:rPr lang="lv-LV" dirty="0"/>
              <a:t>Meklēšanas pieprasījumu saglabāšana</a:t>
            </a:r>
          </a:p>
          <a:p>
            <a:pPr lvl="1"/>
            <a:r>
              <a:rPr lang="lv-LV" dirty="0"/>
              <a:t>Pieteikums labojumam vai satura papildinājumam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5036254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E301-3C1E-4B32-8FD5-5BA6AD874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45" y="109009"/>
            <a:ext cx="7344739" cy="1508125"/>
          </a:xfrm>
        </p:spPr>
        <p:txBody>
          <a:bodyPr/>
          <a:lstStyle/>
          <a:p>
            <a:r>
              <a:rPr lang="lv-LV" dirty="0"/>
              <a:t>Satura meklēšana un izmantošana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C2149-2CB9-42DB-B609-5603EB62C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345" y="2968435"/>
            <a:ext cx="7570788" cy="5257801"/>
          </a:xfrm>
        </p:spPr>
        <p:txBody>
          <a:bodyPr/>
          <a:lstStyle/>
          <a:p>
            <a:r>
              <a:rPr lang="lv-LV" dirty="0"/>
              <a:t>Rezultātu kārtošana atbilstoši algoritmam, kas tiks precizēts 3 kārtās</a:t>
            </a:r>
          </a:p>
          <a:p>
            <a:endParaRPr lang="lv-LV" sz="800" dirty="0"/>
          </a:p>
          <a:p>
            <a:r>
              <a:rPr lang="lv-LV" dirty="0"/>
              <a:t>Ja metadatos izmantotas ATS vērtības, tad ir iespēja apskatīt </a:t>
            </a:r>
            <a:r>
              <a:rPr lang="lv-LV" dirty="0" err="1"/>
              <a:t>entītes</a:t>
            </a:r>
            <a:r>
              <a:rPr lang="lv-LV" dirty="0"/>
              <a:t> ierakstus un saistītos DO</a:t>
            </a:r>
          </a:p>
          <a:p>
            <a:endParaRPr lang="lv-LV" sz="800" dirty="0"/>
          </a:p>
          <a:p>
            <a:r>
              <a:rPr lang="lv-LV" dirty="0"/>
              <a:t>Informācija par satura izmantošanas nosacījumiem</a:t>
            </a:r>
          </a:p>
          <a:p>
            <a:endParaRPr lang="lv-LV" sz="800" dirty="0"/>
          </a:p>
          <a:p>
            <a:r>
              <a:rPr lang="lv-LV" dirty="0"/>
              <a:t>RDF datu izgūšana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297782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Satura popularizēšana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46" y="2965537"/>
            <a:ext cx="7570788" cy="5090724"/>
          </a:xfrm>
        </p:spPr>
        <p:txBody>
          <a:bodyPr/>
          <a:lstStyle/>
          <a:p>
            <a:r>
              <a:rPr lang="lv-LV" dirty="0"/>
              <a:t>Satura popularizēšana:</a:t>
            </a:r>
          </a:p>
          <a:p>
            <a:pPr lvl="1"/>
            <a:r>
              <a:rPr lang="lv-LV" dirty="0"/>
              <a:t>Satura izgaismošana (</a:t>
            </a:r>
            <a:r>
              <a:rPr lang="lv-LV" dirty="0" err="1"/>
              <a:t>spotlights</a:t>
            </a:r>
            <a:r>
              <a:rPr lang="lv-LV" dirty="0"/>
              <a:t>)</a:t>
            </a:r>
          </a:p>
          <a:p>
            <a:pPr lvl="1"/>
            <a:r>
              <a:rPr lang="lv-LV" dirty="0"/>
              <a:t>Tematiskas kolekcijas un saturu popularizējoši ieraksti</a:t>
            </a:r>
          </a:p>
          <a:p>
            <a:pPr lvl="1"/>
            <a:r>
              <a:rPr lang="lv-LV" dirty="0"/>
              <a:t>Piekļuve dažādām kolekcijām</a:t>
            </a:r>
          </a:p>
        </p:txBody>
      </p:sp>
    </p:spTree>
    <p:extLst>
      <p:ext uri="{BB962C8B-B14F-4D97-AF65-F5344CB8AC3E}">
        <p14:creationId xmlns:p14="http://schemas.microsoft.com/office/powerpoint/2010/main" val="39396686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E1A6-86ED-4F35-AD86-5B13F457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Satura popularizēšana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F4416-780F-43DD-BEFD-E8AEEF745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Mācies:</a:t>
            </a:r>
          </a:p>
          <a:p>
            <a:pPr lvl="1"/>
            <a:r>
              <a:rPr lang="lv-LV" dirty="0"/>
              <a:t>Dažādu institūciju veidoti mācību un metodiskie materiāli – materiālu </a:t>
            </a:r>
            <a:r>
              <a:rPr lang="lv-LV" dirty="0" err="1"/>
              <a:t>mūžsaglabāšana</a:t>
            </a:r>
            <a:endParaRPr lang="lv-LV" dirty="0"/>
          </a:p>
          <a:p>
            <a:pPr lvl="1"/>
            <a:r>
              <a:rPr lang="lv-LV" dirty="0"/>
              <a:t>Sasaistīti ar DO, kas izmantojami, kā izziņas papildmateriāli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788168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Pakalpojumi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46" y="2981976"/>
            <a:ext cx="7570788" cy="5053470"/>
          </a:xfrm>
        </p:spPr>
        <p:txBody>
          <a:bodyPr/>
          <a:lstStyle/>
          <a:p>
            <a:r>
              <a:rPr lang="lv-LV" dirty="0"/>
              <a:t>Pakalpojumi pieejami autorizētiem lietotājiem:</a:t>
            </a:r>
          </a:p>
          <a:p>
            <a:pPr lvl="1"/>
            <a:r>
              <a:rPr lang="lv-LV" dirty="0"/>
              <a:t>DO datnes </a:t>
            </a:r>
            <a:r>
              <a:rPr lang="lv-LV" dirty="0" err="1"/>
              <a:t>lejuplāde</a:t>
            </a:r>
            <a:endParaRPr lang="lv-LV" dirty="0"/>
          </a:p>
          <a:p>
            <a:pPr lvl="1"/>
            <a:r>
              <a:rPr lang="lv-LV" dirty="0"/>
              <a:t>DO datņu iegāde</a:t>
            </a:r>
          </a:p>
          <a:p>
            <a:pPr lvl="1"/>
            <a:r>
              <a:rPr lang="lv-LV" dirty="0" err="1"/>
              <a:t>Digitalizācija</a:t>
            </a:r>
            <a:r>
              <a:rPr lang="lv-LV" dirty="0"/>
              <a:t> uz pieprasījuma</a:t>
            </a:r>
          </a:p>
          <a:p>
            <a:pPr lvl="1"/>
            <a:r>
              <a:rPr lang="lv-LV" dirty="0"/>
              <a:t>DO apskates licences iegāde (vēlams)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669001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3731-136A-4731-9431-F29F0073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Lietotāja profils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9351-D1C2-4992-A0C4-CD06F9D78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Automātiski saglabāti pēdējie 100 meklēšanas pieprasījumi</a:t>
            </a:r>
          </a:p>
          <a:p>
            <a:r>
              <a:rPr lang="lv-LV" dirty="0"/>
              <a:t>Meklēšanas pieprasījumi – favorīti</a:t>
            </a:r>
          </a:p>
          <a:p>
            <a:r>
              <a:rPr lang="lv-LV" dirty="0"/>
              <a:t>Izlases</a:t>
            </a:r>
          </a:p>
          <a:p>
            <a:r>
              <a:rPr lang="lv-LV" dirty="0"/>
              <a:t>Informācija un saziņa par saņemtajiem pakalpojumiem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810446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58BF-ACF7-47E8-8408-E062F15A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Lietotāju atbalsts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68A65-04DC-4542-AC7F-6475E7A70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Pieteikumi:</a:t>
            </a:r>
          </a:p>
          <a:p>
            <a:pPr lvl="1"/>
            <a:r>
              <a:rPr lang="lv-LV" dirty="0"/>
              <a:t>Par sistēmas darbību</a:t>
            </a:r>
          </a:p>
          <a:p>
            <a:pPr lvl="1"/>
            <a:r>
              <a:rPr lang="lv-LV" dirty="0"/>
              <a:t>Par DO:</a:t>
            </a:r>
          </a:p>
          <a:p>
            <a:pPr lvl="2"/>
            <a:r>
              <a:rPr lang="lv-LV" dirty="0"/>
              <a:t>Kļūda metadatos</a:t>
            </a:r>
          </a:p>
          <a:p>
            <a:pPr lvl="2"/>
            <a:r>
              <a:rPr lang="lv-LV" dirty="0"/>
              <a:t>Ieteikumi papildinājumiem metadatos</a:t>
            </a:r>
          </a:p>
          <a:p>
            <a:pPr marL="914400" lvl="2" indent="0">
              <a:buNone/>
            </a:pPr>
            <a:endParaRPr lang="lv-LV" sz="800" dirty="0"/>
          </a:p>
          <a:p>
            <a:r>
              <a:rPr lang="lv-LV" dirty="0"/>
              <a:t>Lietotāja palīgi – visā sistēmā par tās izmantošanu, par dažādu lauku, apzīmējumi, darbību nozīmi</a:t>
            </a:r>
          </a:p>
        </p:txBody>
      </p:sp>
    </p:spTree>
    <p:extLst>
      <p:ext uri="{BB962C8B-B14F-4D97-AF65-F5344CB8AC3E}">
        <p14:creationId xmlns:p14="http://schemas.microsoft.com/office/powerpoint/2010/main" val="215002396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9E2C-DAE3-4EA6-A0D3-3CAA901F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86" y="2486449"/>
            <a:ext cx="7311364" cy="3335231"/>
          </a:xfrm>
        </p:spPr>
        <p:txBody>
          <a:bodyPr/>
          <a:lstStyle/>
          <a:p>
            <a:r>
              <a:rPr lang="lv-LV" dirty="0"/>
              <a:t>			Paldies!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sz="2000" dirty="0">
                <a:hlinkClick r:id="rId2"/>
              </a:rPr>
              <a:t>ieva.muizniece@lnb.lv</a:t>
            </a:r>
            <a:r>
              <a:rPr lang="lv-LV" sz="2000" dirty="0"/>
              <a:t/>
            </a:r>
            <a:br>
              <a:rPr lang="lv-LV" sz="2000" dirty="0"/>
            </a:br>
            <a:r>
              <a:rPr lang="lv-LV" sz="2000" dirty="0"/>
              <a:t>Latvijas Nacionālā bibliotēka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117409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46" y="2339288"/>
            <a:ext cx="7570788" cy="5032279"/>
          </a:xfrm>
        </p:spPr>
        <p:txBody>
          <a:bodyPr/>
          <a:lstStyle/>
          <a:p>
            <a:endParaRPr lang="lv-LV" dirty="0"/>
          </a:p>
          <a:p>
            <a:r>
              <a:rPr lang="lv-LV" dirty="0">
                <a:solidFill>
                  <a:schemeClr val="tx1"/>
                </a:solidFill>
              </a:rPr>
              <a:t>Projekti «Kultūras mantojuma satura </a:t>
            </a:r>
            <a:r>
              <a:rPr lang="lv-LV" dirty="0" err="1">
                <a:solidFill>
                  <a:schemeClr val="tx1"/>
                </a:solidFill>
              </a:rPr>
              <a:t>digitalizācija</a:t>
            </a:r>
            <a:r>
              <a:rPr lang="lv-LV" dirty="0">
                <a:solidFill>
                  <a:schemeClr val="tx1"/>
                </a:solidFill>
              </a:rPr>
              <a:t> (1.kārta)» un «Kultūras mantojuma satura </a:t>
            </a:r>
            <a:r>
              <a:rPr lang="lv-LV" dirty="0" err="1">
                <a:solidFill>
                  <a:schemeClr val="tx1"/>
                </a:solidFill>
              </a:rPr>
              <a:t>digitalizācija</a:t>
            </a:r>
            <a:r>
              <a:rPr lang="lv-LV" dirty="0">
                <a:solidFill>
                  <a:schemeClr val="tx1"/>
                </a:solidFill>
              </a:rPr>
              <a:t> (2.kārta)» tiek īstenoti ar Eiropas Reģionālā attīstības fonda atbalstu</a:t>
            </a:r>
          </a:p>
          <a:p>
            <a:endParaRPr lang="lv-LV" sz="1000" dirty="0"/>
          </a:p>
          <a:p>
            <a:r>
              <a:rPr lang="lv-LV" dirty="0"/>
              <a:t>Partneri – Latvijas Nacionālā bibliotēka, Kultūras informācijas sistēmu centrs, Latvijas Nacionālais arhīvs, Nacionālā kultūras mantojuma pārvalde</a:t>
            </a:r>
          </a:p>
          <a:p>
            <a:pPr marL="0" indent="0">
              <a:buNone/>
            </a:pPr>
            <a:endParaRPr lang="lv-LV" sz="1000" dirty="0"/>
          </a:p>
          <a:p>
            <a:r>
              <a:rPr lang="lv-LV" dirty="0"/>
              <a:t>Tiek veidota uz esošās </a:t>
            </a:r>
            <a:r>
              <a:rPr lang="lv-LV" dirty="0">
                <a:hlinkClick r:id="rId3"/>
              </a:rPr>
              <a:t>www.digtalabiblioteka.lv</a:t>
            </a:r>
            <a:r>
              <a:rPr lang="lv-LV" dirty="0"/>
              <a:t> bāzes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85717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Mērķis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46" y="2214573"/>
            <a:ext cx="7570788" cy="5059988"/>
          </a:xfrm>
        </p:spPr>
        <p:txBody>
          <a:bodyPr/>
          <a:lstStyle/>
          <a:p>
            <a:r>
              <a:rPr lang="lv-LV" dirty="0"/>
              <a:t>Apvienot dažādu Latvijas kultūras mantojuma turētāju digitālos resursus</a:t>
            </a:r>
          </a:p>
          <a:p>
            <a:endParaRPr lang="lv-LV" sz="800" dirty="0"/>
          </a:p>
          <a:p>
            <a:r>
              <a:rPr lang="lv-LV" dirty="0"/>
              <a:t>Kļūt par uzticamu informācijas avotu un centrālo piekļuves punktu digitālajiem kultūras mantojuma resursiem Latvijā</a:t>
            </a:r>
          </a:p>
          <a:p>
            <a:endParaRPr lang="lv-LV" sz="800" dirty="0"/>
          </a:p>
          <a:p>
            <a:r>
              <a:rPr lang="lv-LV" dirty="0"/>
              <a:t>Nodrošināt pēc iespējas plašāku kultūras mantojuma pieejamību digitālajā vidē</a:t>
            </a:r>
          </a:p>
          <a:p>
            <a:endParaRPr lang="lv-LV" sz="800" dirty="0"/>
          </a:p>
          <a:p>
            <a:r>
              <a:rPr lang="lv-LV" dirty="0"/>
              <a:t>Izveidot risinājumu, kas ir piemērots dažādām lietotāju grupām, uzlabojot piekļuvi digitālajiem resursiem un atvieglojot to izmantošanu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064144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www.digitalabiblioteka.lv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46" y="2317908"/>
            <a:ext cx="8463174" cy="5257801"/>
          </a:xfrm>
        </p:spPr>
        <p:txBody>
          <a:bodyPr/>
          <a:lstStyle/>
          <a:p>
            <a:r>
              <a:rPr lang="lv-LV" dirty="0"/>
              <a:t>Viena no lielākajām publiski pieejamām Latvijas kultūras mantojuma digitālajām krātuvēm</a:t>
            </a:r>
          </a:p>
          <a:p>
            <a:endParaRPr lang="lv-LV" sz="800" dirty="0"/>
          </a:p>
          <a:p>
            <a:r>
              <a:rPr lang="lv-LV" dirty="0"/>
              <a:t>Šobrīd </a:t>
            </a:r>
            <a:r>
              <a:rPr lang="lv-LV" dirty="0">
                <a:hlinkClick r:id="rId2"/>
              </a:rPr>
              <a:t>www.digitalabiblioteka.lv</a:t>
            </a:r>
            <a:r>
              <a:rPr lang="lv-LV" dirty="0"/>
              <a:t> ir vairāk kā 1 700 000 dažādu digitālo objektu</a:t>
            </a:r>
          </a:p>
          <a:p>
            <a:endParaRPr lang="lv-LV" sz="800" dirty="0"/>
          </a:p>
          <a:p>
            <a:r>
              <a:rPr lang="lv-LV" dirty="0"/>
              <a:t>Partneri – digitālajā bibliotēkā ir pieejami materiāli no vairāk kā 450 dažādiem satura turētājiem, institūcijām un privātpersonām:</a:t>
            </a:r>
          </a:p>
          <a:p>
            <a:pPr lvl="1"/>
            <a:r>
              <a:rPr lang="lv-LV" dirty="0"/>
              <a:t>Lielākie satura veidotāji – NKMP, LNA KFFDA, LVVA, LLMC, privātās kolekcijas (ZL un skaņu ieraksti), RMM</a:t>
            </a:r>
          </a:p>
          <a:p>
            <a:pPr lvl="1"/>
            <a:r>
              <a:rPr lang="lv-LV" dirty="0"/>
              <a:t>Dažādi muzeji un pašvaldību un universitāšu bibliotēkas</a:t>
            </a:r>
          </a:p>
          <a:p>
            <a:pPr lvl="1"/>
            <a:r>
              <a:rPr lang="lv-LV" dirty="0"/>
              <a:t>Citi – Rīgas cirks, biedrība «Dramaturgu asociācija» u.c.</a:t>
            </a:r>
          </a:p>
          <a:p>
            <a:pPr lvl="1"/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599082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v-LV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46" y="1617134"/>
            <a:ext cx="7570788" cy="4518117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C5BA6AD-ED42-45A1-B5A3-F4B3D9C1D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2" y="1700523"/>
            <a:ext cx="821165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0058732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46" y="109009"/>
            <a:ext cx="7311364" cy="1949019"/>
          </a:xfrm>
        </p:spPr>
        <p:txBody>
          <a:bodyPr/>
          <a:lstStyle/>
          <a:p>
            <a:endParaRPr lang="lv-LV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45" y="1600199"/>
            <a:ext cx="7570788" cy="5257801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979E5-B031-40BD-90CE-344AC929E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8" y="1881139"/>
            <a:ext cx="790332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3B96C-4FF7-48AC-8FF0-64C77D7CC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599"/>
            <a:ext cx="9144000" cy="50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874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46" y="1728739"/>
            <a:ext cx="7570788" cy="5129261"/>
          </a:xfrm>
        </p:spPr>
        <p:txBody>
          <a:bodyPr/>
          <a:lstStyle/>
          <a:p>
            <a:r>
              <a:rPr lang="lv-LV" dirty="0"/>
              <a:t>Meklējuma rezultāta apskate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B10C1-599C-4221-948D-C0EA26D0C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134"/>
            <a:ext cx="9144000" cy="44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37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03DE-4723-4451-932C-10C7D12F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Izplatīšanas sistēma – kas to veido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95BFD-3D85-42F6-9866-98204711B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346" y="1808849"/>
            <a:ext cx="7570788" cy="5257801"/>
          </a:xfrm>
        </p:spPr>
        <p:txBody>
          <a:bodyPr/>
          <a:lstStyle/>
          <a:p>
            <a:endParaRPr lang="lv-LV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85085A-3EBE-4D8F-A36D-21C599F2B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28451"/>
              </p:ext>
            </p:extLst>
          </p:nvPr>
        </p:nvGraphicFramePr>
        <p:xfrm>
          <a:off x="1524000" y="22347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3443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A5E0-33B1-41E2-9DE0-307480F5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Izplatīšanas sistēmas uzdevumi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85358-BA36-4F8C-B430-383EEF30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346" y="1763582"/>
            <a:ext cx="7570788" cy="4985409"/>
          </a:xfrm>
        </p:spPr>
        <p:txBody>
          <a:bodyPr/>
          <a:lstStyle/>
          <a:p>
            <a:endParaRPr lang="lv-LV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12B963-8838-4588-8802-FC626C842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562827"/>
              </p:ext>
            </p:extLst>
          </p:nvPr>
        </p:nvGraphicFramePr>
        <p:xfrm>
          <a:off x="1407669" y="22242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542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9652</TotalTime>
  <Words>465</Words>
  <Application>Microsoft Office PowerPoint</Application>
  <PresentationFormat>Slaidrāde ekrānā (4:3)</PresentationFormat>
  <Paragraphs>105</Paragraphs>
  <Slides>18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 Neue</vt:lpstr>
      <vt:lpstr>Verdana</vt:lpstr>
      <vt:lpstr>Default</vt:lpstr>
      <vt:lpstr>PowerPoint prezentācija</vt:lpstr>
      <vt:lpstr>Projekts</vt:lpstr>
      <vt:lpstr>Mērķis</vt:lpstr>
      <vt:lpstr>www.digitalabiblioteka.lv</vt:lpstr>
      <vt:lpstr>PowerPoint prezentācija</vt:lpstr>
      <vt:lpstr>PowerPoint prezentācija</vt:lpstr>
      <vt:lpstr>PowerPoint prezentācija</vt:lpstr>
      <vt:lpstr>Izplatīšanas sistēma – kas to veido</vt:lpstr>
      <vt:lpstr>Izplatīšanas sistēmas uzdevumi</vt:lpstr>
      <vt:lpstr>Funkcionalitāte</vt:lpstr>
      <vt:lpstr>Satura meklēšana un izmantošana I</vt:lpstr>
      <vt:lpstr>Satura meklēšana un izmantošana II</vt:lpstr>
      <vt:lpstr>Satura popularizēšana I</vt:lpstr>
      <vt:lpstr>Satura popularizēšana II</vt:lpstr>
      <vt:lpstr>Pakalpojumi</vt:lpstr>
      <vt:lpstr>Lietotāja profils</vt:lpstr>
      <vt:lpstr>Lietotāju atbalsts</vt:lpstr>
      <vt:lpstr>   Paldies!    ieva.muizniece@lnb.lv Latvijas Nacionālā bibliotēka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Muižniece</dc:creator>
  <cp:lastModifiedBy>Ilma Elsberga</cp:lastModifiedBy>
  <cp:revision>217</cp:revision>
  <dcterms:modified xsi:type="dcterms:W3CDTF">2021-07-07T12:41:15Z</dcterms:modified>
</cp:coreProperties>
</file>