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7" r:id="rId4"/>
    <p:sldId id="266" r:id="rId5"/>
    <p:sldId id="258" r:id="rId6"/>
    <p:sldId id="259" r:id="rId7"/>
    <p:sldId id="260" r:id="rId8"/>
    <p:sldId id="277" r:id="rId9"/>
    <p:sldId id="267" r:id="rId10"/>
    <p:sldId id="269" r:id="rId11"/>
    <p:sldId id="268" r:id="rId12"/>
    <p:sldId id="270" r:id="rId13"/>
    <p:sldId id="271" r:id="rId14"/>
    <p:sldId id="274" r:id="rId15"/>
    <p:sldId id="272" r:id="rId16"/>
    <p:sldId id="279" r:id="rId17"/>
    <p:sldId id="276" r:id="rId18"/>
    <p:sldId id="265" r:id="rId19"/>
    <p:sldId id="282"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A2A2"/>
    <a:srgbClr val="DDDDDD"/>
    <a:srgbClr val="F7C50D"/>
    <a:srgbClr val="FC93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CF4C1C-C7B7-40A4-8F39-4F98ABDC17D5}" v="145" dt="2021-06-15T19:59:43.451"/>
    <p1510:client id="{CD0071F2-E499-4A54-BB56-EDDD841F74DF}" v="80" dt="2021-06-16T05:49:19.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139" autoAdjust="0"/>
  </p:normalViewPr>
  <p:slideViewPr>
    <p:cSldViewPr snapToGrid="0">
      <p:cViewPr varScale="1">
        <p:scale>
          <a:sx n="72" d="100"/>
          <a:sy n="72" d="100"/>
        </p:scale>
        <p:origin x="105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uards Skvireckis" userId="7840b1f6ea6bbbb9" providerId="LiveId" clId="{CBCF4C1C-C7B7-40A4-8F39-4F98ABDC17D5}"/>
    <pc:docChg chg="undo custSel addSld delSld modSld sldOrd modMainMaster">
      <pc:chgData name="Eduards Skvireckis" userId="7840b1f6ea6bbbb9" providerId="LiveId" clId="{CBCF4C1C-C7B7-40A4-8F39-4F98ABDC17D5}" dt="2021-06-15T20:14:12.575" v="1565" actId="20577"/>
      <pc:docMkLst>
        <pc:docMk/>
      </pc:docMkLst>
      <pc:sldChg chg="addSp delSp modSp mod setBg">
        <pc:chgData name="Eduards Skvireckis" userId="7840b1f6ea6bbbb9" providerId="LiveId" clId="{CBCF4C1C-C7B7-40A4-8F39-4F98ABDC17D5}" dt="2021-06-15T18:41:01.653" v="615" actId="14100"/>
        <pc:sldMkLst>
          <pc:docMk/>
          <pc:sldMk cId="3992860017" sldId="256"/>
        </pc:sldMkLst>
        <pc:spChg chg="mod">
          <ac:chgData name="Eduards Skvireckis" userId="7840b1f6ea6bbbb9" providerId="LiveId" clId="{CBCF4C1C-C7B7-40A4-8F39-4F98ABDC17D5}" dt="2021-06-15T18:41:01.653" v="615" actId="14100"/>
          <ac:spMkLst>
            <pc:docMk/>
            <pc:sldMk cId="3992860017" sldId="256"/>
            <ac:spMk id="2" creationId="{E93B9A42-787B-418A-B8A6-DCEA754F05E1}"/>
          </ac:spMkLst>
        </pc:spChg>
        <pc:spChg chg="mod">
          <ac:chgData name="Eduards Skvireckis" userId="7840b1f6ea6bbbb9" providerId="LiveId" clId="{CBCF4C1C-C7B7-40A4-8F39-4F98ABDC17D5}" dt="2021-06-15T18:31:22.878" v="595" actId="207"/>
          <ac:spMkLst>
            <pc:docMk/>
            <pc:sldMk cId="3992860017" sldId="256"/>
            <ac:spMk id="3" creationId="{864AB51E-0E87-4EE3-966B-8AF9C9B5B37A}"/>
          </ac:spMkLst>
        </pc:spChg>
        <pc:spChg chg="mod">
          <ac:chgData name="Eduards Skvireckis" userId="7840b1f6ea6bbbb9" providerId="LiveId" clId="{CBCF4C1C-C7B7-40A4-8F39-4F98ABDC17D5}" dt="2021-06-15T18:31:12.435" v="582" actId="207"/>
          <ac:spMkLst>
            <pc:docMk/>
            <pc:sldMk cId="3992860017" sldId="256"/>
            <ac:spMk id="4" creationId="{7F45639F-8C5A-4594-B8F1-395A5573B0D5}"/>
          </ac:spMkLst>
        </pc:spChg>
        <pc:picChg chg="add del mod">
          <ac:chgData name="Eduards Skvireckis" userId="7840b1f6ea6bbbb9" providerId="LiveId" clId="{CBCF4C1C-C7B7-40A4-8F39-4F98ABDC17D5}" dt="2021-06-15T18:40:52.763" v="614" actId="1076"/>
          <ac:picMkLst>
            <pc:docMk/>
            <pc:sldMk cId="3992860017" sldId="256"/>
            <ac:picMk id="5" creationId="{BB79C175-2012-4D52-A032-BF7F4A9DBB3E}"/>
          </ac:picMkLst>
        </pc:picChg>
        <pc:picChg chg="add mod">
          <ac:chgData name="Eduards Skvireckis" userId="7840b1f6ea6bbbb9" providerId="LiveId" clId="{CBCF4C1C-C7B7-40A4-8F39-4F98ABDC17D5}" dt="2021-06-15T18:40:50.488" v="613" actId="1076"/>
          <ac:picMkLst>
            <pc:docMk/>
            <pc:sldMk cId="3992860017" sldId="256"/>
            <ac:picMk id="7" creationId="{4C2E1B45-EACD-4B5C-B467-BD785CA7CE13}"/>
          </ac:picMkLst>
        </pc:picChg>
      </pc:sldChg>
      <pc:sldChg chg="modSp mod setBg modNotesTx">
        <pc:chgData name="Eduards Skvireckis" userId="7840b1f6ea6bbbb9" providerId="LiveId" clId="{CBCF4C1C-C7B7-40A4-8F39-4F98ABDC17D5}" dt="2021-06-15T18:51:58.504" v="948" actId="20577"/>
        <pc:sldMkLst>
          <pc:docMk/>
          <pc:sldMk cId="2730068497" sldId="257"/>
        </pc:sldMkLst>
        <pc:spChg chg="mod">
          <ac:chgData name="Eduards Skvireckis" userId="7840b1f6ea6bbbb9" providerId="LiveId" clId="{CBCF4C1C-C7B7-40A4-8F39-4F98ABDC17D5}" dt="2021-06-15T18:26:24.514" v="329" actId="14861"/>
          <ac:spMkLst>
            <pc:docMk/>
            <pc:sldMk cId="2730068497" sldId="257"/>
            <ac:spMk id="4" creationId="{9269FFC7-F6A3-4251-8FF1-EBD77CEB3E7D}"/>
          </ac:spMkLst>
        </pc:spChg>
      </pc:sldChg>
      <pc:sldChg chg="addSp delSp modSp mod setBg modNotesTx">
        <pc:chgData name="Eduards Skvireckis" userId="7840b1f6ea6bbbb9" providerId="LiveId" clId="{CBCF4C1C-C7B7-40A4-8F39-4F98ABDC17D5}" dt="2021-06-15T20:08:07.451" v="1504" actId="20577"/>
        <pc:sldMkLst>
          <pc:docMk/>
          <pc:sldMk cId="1851655036" sldId="258"/>
        </pc:sldMkLst>
        <pc:spChg chg="mod">
          <ac:chgData name="Eduards Skvireckis" userId="7840b1f6ea6bbbb9" providerId="LiveId" clId="{CBCF4C1C-C7B7-40A4-8F39-4F98ABDC17D5}" dt="2021-06-15T18:56:58.345" v="1080" actId="20577"/>
          <ac:spMkLst>
            <pc:docMk/>
            <pc:sldMk cId="1851655036" sldId="258"/>
            <ac:spMk id="3" creationId="{BEC9D76F-9D33-4797-A3AE-F20032FF1C70}"/>
          </ac:spMkLst>
        </pc:spChg>
        <pc:spChg chg="del">
          <ac:chgData name="Eduards Skvireckis" userId="7840b1f6ea6bbbb9" providerId="LiveId" clId="{CBCF4C1C-C7B7-40A4-8F39-4F98ABDC17D5}" dt="2021-06-15T18:27:19.740" v="337" actId="478"/>
          <ac:spMkLst>
            <pc:docMk/>
            <pc:sldMk cId="1851655036" sldId="258"/>
            <ac:spMk id="4" creationId="{9269FFC7-F6A3-4251-8FF1-EBD77CEB3E7D}"/>
          </ac:spMkLst>
        </pc:spChg>
        <pc:spChg chg="mod">
          <ac:chgData name="Eduards Skvireckis" userId="7840b1f6ea6bbbb9" providerId="LiveId" clId="{CBCF4C1C-C7B7-40A4-8F39-4F98ABDC17D5}" dt="2021-06-15T19:11:11.840" v="1132" actId="20577"/>
          <ac:spMkLst>
            <pc:docMk/>
            <pc:sldMk cId="1851655036" sldId="258"/>
            <ac:spMk id="5" creationId="{49087F68-9857-4A28-A8E7-7EE84EF0F12A}"/>
          </ac:spMkLst>
        </pc:spChg>
        <pc:spChg chg="add mod">
          <ac:chgData name="Eduards Skvireckis" userId="7840b1f6ea6bbbb9" providerId="LiveId" clId="{CBCF4C1C-C7B7-40A4-8F39-4F98ABDC17D5}" dt="2021-06-15T18:27:20.880" v="338"/>
          <ac:spMkLst>
            <pc:docMk/>
            <pc:sldMk cId="1851655036" sldId="258"/>
            <ac:spMk id="6" creationId="{633C57C4-FC6A-40D6-9B1D-E955E053F118}"/>
          </ac:spMkLst>
        </pc:spChg>
      </pc:sldChg>
      <pc:sldChg chg="addSp delSp modSp mod setBg">
        <pc:chgData name="Eduards Skvireckis" userId="7840b1f6ea6bbbb9" providerId="LiveId" clId="{CBCF4C1C-C7B7-40A4-8F39-4F98ABDC17D5}" dt="2021-06-15T19:12:17.485" v="1154" actId="20577"/>
        <pc:sldMkLst>
          <pc:docMk/>
          <pc:sldMk cId="2777224333" sldId="259"/>
        </pc:sldMkLst>
        <pc:spChg chg="mod">
          <ac:chgData name="Eduards Skvireckis" userId="7840b1f6ea6bbbb9" providerId="LiveId" clId="{CBCF4C1C-C7B7-40A4-8F39-4F98ABDC17D5}" dt="2021-06-15T19:12:00.656" v="1146" actId="20577"/>
          <ac:spMkLst>
            <pc:docMk/>
            <pc:sldMk cId="2777224333" sldId="259"/>
            <ac:spMk id="2" creationId="{DDF76AFC-1FA1-4BCF-9E6E-C9FE55F88D07}"/>
          </ac:spMkLst>
        </pc:spChg>
        <pc:spChg chg="mod">
          <ac:chgData name="Eduards Skvireckis" userId="7840b1f6ea6bbbb9" providerId="LiveId" clId="{CBCF4C1C-C7B7-40A4-8F39-4F98ABDC17D5}" dt="2021-06-15T19:12:17.485" v="1154" actId="20577"/>
          <ac:spMkLst>
            <pc:docMk/>
            <pc:sldMk cId="2777224333" sldId="259"/>
            <ac:spMk id="3" creationId="{BEC9D76F-9D33-4797-A3AE-F20032FF1C70}"/>
          </ac:spMkLst>
        </pc:spChg>
        <pc:spChg chg="del">
          <ac:chgData name="Eduards Skvireckis" userId="7840b1f6ea6bbbb9" providerId="LiveId" clId="{CBCF4C1C-C7B7-40A4-8F39-4F98ABDC17D5}" dt="2021-06-15T18:27:24.090" v="339" actId="478"/>
          <ac:spMkLst>
            <pc:docMk/>
            <pc:sldMk cId="2777224333" sldId="259"/>
            <ac:spMk id="4" creationId="{9269FFC7-F6A3-4251-8FF1-EBD77CEB3E7D}"/>
          </ac:spMkLst>
        </pc:spChg>
        <pc:spChg chg="add mod">
          <ac:chgData name="Eduards Skvireckis" userId="7840b1f6ea6bbbb9" providerId="LiveId" clId="{CBCF4C1C-C7B7-40A4-8F39-4F98ABDC17D5}" dt="2021-06-15T18:27:25.140" v="340"/>
          <ac:spMkLst>
            <pc:docMk/>
            <pc:sldMk cId="2777224333" sldId="259"/>
            <ac:spMk id="5" creationId="{48D56278-DD4D-46EA-A6D5-70A053227ED2}"/>
          </ac:spMkLst>
        </pc:spChg>
      </pc:sldChg>
      <pc:sldChg chg="addSp delSp modSp mod setBg modNotesTx">
        <pc:chgData name="Eduards Skvireckis" userId="7840b1f6ea6bbbb9" providerId="LiveId" clId="{CBCF4C1C-C7B7-40A4-8F39-4F98ABDC17D5}" dt="2021-06-15T19:46:22.368" v="1325" actId="20577"/>
        <pc:sldMkLst>
          <pc:docMk/>
          <pc:sldMk cId="924861118" sldId="260"/>
        </pc:sldMkLst>
        <pc:spChg chg="mod">
          <ac:chgData name="Eduards Skvireckis" userId="7840b1f6ea6bbbb9" providerId="LiveId" clId="{CBCF4C1C-C7B7-40A4-8F39-4F98ABDC17D5}" dt="2021-06-15T19:32:26.154" v="1313" actId="114"/>
          <ac:spMkLst>
            <pc:docMk/>
            <pc:sldMk cId="924861118" sldId="260"/>
            <ac:spMk id="3" creationId="{BEC9D76F-9D33-4797-A3AE-F20032FF1C70}"/>
          </ac:spMkLst>
        </pc:spChg>
        <pc:spChg chg="del">
          <ac:chgData name="Eduards Skvireckis" userId="7840b1f6ea6bbbb9" providerId="LiveId" clId="{CBCF4C1C-C7B7-40A4-8F39-4F98ABDC17D5}" dt="2021-06-15T18:27:48.868" v="344" actId="478"/>
          <ac:spMkLst>
            <pc:docMk/>
            <pc:sldMk cId="924861118" sldId="260"/>
            <ac:spMk id="4" creationId="{9269FFC7-F6A3-4251-8FF1-EBD77CEB3E7D}"/>
          </ac:spMkLst>
        </pc:spChg>
        <pc:spChg chg="add mod">
          <ac:chgData name="Eduards Skvireckis" userId="7840b1f6ea6bbbb9" providerId="LiveId" clId="{CBCF4C1C-C7B7-40A4-8F39-4F98ABDC17D5}" dt="2021-06-15T18:27:49.817" v="345"/>
          <ac:spMkLst>
            <pc:docMk/>
            <pc:sldMk cId="924861118" sldId="260"/>
            <ac:spMk id="5" creationId="{24B5B5AA-A73A-4C41-9D2D-07650199DDA2}"/>
          </ac:spMkLst>
        </pc:spChg>
      </pc:sldChg>
      <pc:sldChg chg="addSp delSp modSp del mod setBg">
        <pc:chgData name="Eduards Skvireckis" userId="7840b1f6ea6bbbb9" providerId="LiveId" clId="{CBCF4C1C-C7B7-40A4-8F39-4F98ABDC17D5}" dt="2021-06-15T19:14:47.563" v="1234" actId="2696"/>
        <pc:sldMkLst>
          <pc:docMk/>
          <pc:sldMk cId="2682592369" sldId="261"/>
        </pc:sldMkLst>
        <pc:spChg chg="del">
          <ac:chgData name="Eduards Skvireckis" userId="7840b1f6ea6bbbb9" providerId="LiveId" clId="{CBCF4C1C-C7B7-40A4-8F39-4F98ABDC17D5}" dt="2021-06-15T18:27:54.948" v="346" actId="478"/>
          <ac:spMkLst>
            <pc:docMk/>
            <pc:sldMk cId="2682592369" sldId="261"/>
            <ac:spMk id="4" creationId="{9269FFC7-F6A3-4251-8FF1-EBD77CEB3E7D}"/>
          </ac:spMkLst>
        </pc:spChg>
        <pc:spChg chg="add mod">
          <ac:chgData name="Eduards Skvireckis" userId="7840b1f6ea6bbbb9" providerId="LiveId" clId="{CBCF4C1C-C7B7-40A4-8F39-4F98ABDC17D5}" dt="2021-06-15T18:27:55.402" v="347"/>
          <ac:spMkLst>
            <pc:docMk/>
            <pc:sldMk cId="2682592369" sldId="261"/>
            <ac:spMk id="5" creationId="{F73F7074-CB09-475C-BF99-FA7DE3C29D6C}"/>
          </ac:spMkLst>
        </pc:spChg>
      </pc:sldChg>
      <pc:sldChg chg="modSp add mod ord modNotesTx">
        <pc:chgData name="Eduards Skvireckis" userId="7840b1f6ea6bbbb9" providerId="LiveId" clId="{CBCF4C1C-C7B7-40A4-8F39-4F98ABDC17D5}" dt="2021-06-15T20:13:49.785" v="1556" actId="20577"/>
        <pc:sldMkLst>
          <pc:docMk/>
          <pc:sldMk cId="1920732012" sldId="265"/>
        </pc:sldMkLst>
        <pc:spChg chg="mod">
          <ac:chgData name="Eduards Skvireckis" userId="7840b1f6ea6bbbb9" providerId="LiveId" clId="{CBCF4C1C-C7B7-40A4-8F39-4F98ABDC17D5}" dt="2021-06-15T20:13:49.785" v="1556" actId="20577"/>
          <ac:spMkLst>
            <pc:docMk/>
            <pc:sldMk cId="1920732012" sldId="265"/>
            <ac:spMk id="2" creationId="{00000000-0000-0000-0000-000000000000}"/>
          </ac:spMkLst>
        </pc:spChg>
        <pc:spChg chg="mod">
          <ac:chgData name="Eduards Skvireckis" userId="7840b1f6ea6bbbb9" providerId="LiveId" clId="{CBCF4C1C-C7B7-40A4-8F39-4F98ABDC17D5}" dt="2021-06-15T20:00:30.911" v="1370" actId="27636"/>
          <ac:spMkLst>
            <pc:docMk/>
            <pc:sldMk cId="1920732012" sldId="265"/>
            <ac:spMk id="3" creationId="{00000000-0000-0000-0000-000000000000}"/>
          </ac:spMkLst>
        </pc:spChg>
        <pc:picChg chg="mod">
          <ac:chgData name="Eduards Skvireckis" userId="7840b1f6ea6bbbb9" providerId="LiveId" clId="{CBCF4C1C-C7B7-40A4-8F39-4F98ABDC17D5}" dt="2021-06-15T20:01:44.899" v="1383" actId="1076"/>
          <ac:picMkLst>
            <pc:docMk/>
            <pc:sldMk cId="1920732012" sldId="265"/>
            <ac:picMk id="4" creationId="{00000000-0000-0000-0000-000000000000}"/>
          </ac:picMkLst>
        </pc:picChg>
        <pc:picChg chg="mod">
          <ac:chgData name="Eduards Skvireckis" userId="7840b1f6ea6bbbb9" providerId="LiveId" clId="{CBCF4C1C-C7B7-40A4-8F39-4F98ABDC17D5}" dt="2021-06-15T20:01:44.899" v="1383" actId="1076"/>
          <ac:picMkLst>
            <pc:docMk/>
            <pc:sldMk cId="1920732012" sldId="265"/>
            <ac:picMk id="5" creationId="{00000000-0000-0000-0000-000000000000}"/>
          </ac:picMkLst>
        </pc:picChg>
        <pc:picChg chg="mod">
          <ac:chgData name="Eduards Skvireckis" userId="7840b1f6ea6bbbb9" providerId="LiveId" clId="{CBCF4C1C-C7B7-40A4-8F39-4F98ABDC17D5}" dt="2021-06-15T20:01:44.899" v="1383" actId="1076"/>
          <ac:picMkLst>
            <pc:docMk/>
            <pc:sldMk cId="1920732012" sldId="265"/>
            <ac:picMk id="6" creationId="{00000000-0000-0000-0000-000000000000}"/>
          </ac:picMkLst>
        </pc:picChg>
        <pc:picChg chg="mod">
          <ac:chgData name="Eduards Skvireckis" userId="7840b1f6ea6bbbb9" providerId="LiveId" clId="{CBCF4C1C-C7B7-40A4-8F39-4F98ABDC17D5}" dt="2021-06-15T20:01:44.899" v="1383" actId="1076"/>
          <ac:picMkLst>
            <pc:docMk/>
            <pc:sldMk cId="1920732012" sldId="265"/>
            <ac:picMk id="7" creationId="{00000000-0000-0000-0000-000000000000}"/>
          </ac:picMkLst>
        </pc:picChg>
        <pc:picChg chg="mod">
          <ac:chgData name="Eduards Skvireckis" userId="7840b1f6ea6bbbb9" providerId="LiveId" clId="{CBCF4C1C-C7B7-40A4-8F39-4F98ABDC17D5}" dt="2021-06-15T20:01:44.899" v="1383" actId="1076"/>
          <ac:picMkLst>
            <pc:docMk/>
            <pc:sldMk cId="1920732012" sldId="265"/>
            <ac:picMk id="8" creationId="{00000000-0000-0000-0000-000000000000}"/>
          </ac:picMkLst>
        </pc:picChg>
        <pc:picChg chg="mod">
          <ac:chgData name="Eduards Skvireckis" userId="7840b1f6ea6bbbb9" providerId="LiveId" clId="{CBCF4C1C-C7B7-40A4-8F39-4F98ABDC17D5}" dt="2021-06-15T20:01:44.899" v="1383" actId="1076"/>
          <ac:picMkLst>
            <pc:docMk/>
            <pc:sldMk cId="1920732012" sldId="265"/>
            <ac:picMk id="9" creationId="{1244439C-1E25-4907-9DA2-F3CBBFEA87E6}"/>
          </ac:picMkLst>
        </pc:picChg>
        <pc:picChg chg="mod">
          <ac:chgData name="Eduards Skvireckis" userId="7840b1f6ea6bbbb9" providerId="LiveId" clId="{CBCF4C1C-C7B7-40A4-8F39-4F98ABDC17D5}" dt="2021-06-15T20:01:44.899" v="1383" actId="1076"/>
          <ac:picMkLst>
            <pc:docMk/>
            <pc:sldMk cId="1920732012" sldId="265"/>
            <ac:picMk id="10" creationId="{03EC8F28-514A-4B2A-9523-7192201F62AF}"/>
          </ac:picMkLst>
        </pc:picChg>
      </pc:sldChg>
      <pc:sldChg chg="addSp delSp modSp mod setBg modNotesTx">
        <pc:chgData name="Eduards Skvireckis" userId="7840b1f6ea6bbbb9" providerId="LiveId" clId="{CBCF4C1C-C7B7-40A4-8F39-4F98ABDC17D5}" dt="2021-06-15T18:56:34.871" v="1066" actId="20577"/>
        <pc:sldMkLst>
          <pc:docMk/>
          <pc:sldMk cId="2804105534" sldId="266"/>
        </pc:sldMkLst>
        <pc:spChg chg="mod">
          <ac:chgData name="Eduards Skvireckis" userId="7840b1f6ea6bbbb9" providerId="LiveId" clId="{CBCF4C1C-C7B7-40A4-8F39-4F98ABDC17D5}" dt="2021-06-15T18:55:44.475" v="959" actId="5793"/>
          <ac:spMkLst>
            <pc:docMk/>
            <pc:sldMk cId="2804105534" sldId="266"/>
            <ac:spMk id="3" creationId="{BEC9D76F-9D33-4797-A3AE-F20032FF1C70}"/>
          </ac:spMkLst>
        </pc:spChg>
        <pc:spChg chg="del">
          <ac:chgData name="Eduards Skvireckis" userId="7840b1f6ea6bbbb9" providerId="LiveId" clId="{CBCF4C1C-C7B7-40A4-8F39-4F98ABDC17D5}" dt="2021-06-15T18:27:08.688" v="335" actId="478"/>
          <ac:spMkLst>
            <pc:docMk/>
            <pc:sldMk cId="2804105534" sldId="266"/>
            <ac:spMk id="4" creationId="{9269FFC7-F6A3-4251-8FF1-EBD77CEB3E7D}"/>
          </ac:spMkLst>
        </pc:spChg>
        <pc:spChg chg="add del mod">
          <ac:chgData name="Eduards Skvireckis" userId="7840b1f6ea6bbbb9" providerId="LiveId" clId="{CBCF4C1C-C7B7-40A4-8F39-4F98ABDC17D5}" dt="2021-06-15T18:26:46.551" v="331"/>
          <ac:spMkLst>
            <pc:docMk/>
            <pc:sldMk cId="2804105534" sldId="266"/>
            <ac:spMk id="5" creationId="{C67F0513-30B8-4D85-BF8A-96EC070D41F9}"/>
          </ac:spMkLst>
        </pc:spChg>
        <pc:spChg chg="add mod">
          <ac:chgData name="Eduards Skvireckis" userId="7840b1f6ea6bbbb9" providerId="LiveId" clId="{CBCF4C1C-C7B7-40A4-8F39-4F98ABDC17D5}" dt="2021-06-15T18:27:12.648" v="336" actId="1076"/>
          <ac:spMkLst>
            <pc:docMk/>
            <pc:sldMk cId="2804105534" sldId="266"/>
            <ac:spMk id="6" creationId="{12DA39A5-2A02-4A9D-A66B-069180B99171}"/>
          </ac:spMkLst>
        </pc:spChg>
      </pc:sldChg>
      <pc:sldChg chg="setBg">
        <pc:chgData name="Eduards Skvireckis" userId="7840b1f6ea6bbbb9" providerId="LiveId" clId="{CBCF4C1C-C7B7-40A4-8F39-4F98ABDC17D5}" dt="2021-06-15T18:24:47.981" v="128"/>
        <pc:sldMkLst>
          <pc:docMk/>
          <pc:sldMk cId="2518878435" sldId="267"/>
        </pc:sldMkLst>
      </pc:sldChg>
      <pc:sldChg chg="addSp delSp modSp mod setBg modNotesTx">
        <pc:chgData name="Eduards Skvireckis" userId="7840b1f6ea6bbbb9" providerId="LiveId" clId="{CBCF4C1C-C7B7-40A4-8F39-4F98ABDC17D5}" dt="2021-06-15T19:50:11.042" v="1326"/>
        <pc:sldMkLst>
          <pc:docMk/>
          <pc:sldMk cId="2570024783" sldId="268"/>
        </pc:sldMkLst>
        <pc:spChg chg="mod">
          <ac:chgData name="Eduards Skvireckis" userId="7840b1f6ea6bbbb9" providerId="LiveId" clId="{CBCF4C1C-C7B7-40A4-8F39-4F98ABDC17D5}" dt="2021-06-15T19:23:26.247" v="1296" actId="113"/>
          <ac:spMkLst>
            <pc:docMk/>
            <pc:sldMk cId="2570024783" sldId="268"/>
            <ac:spMk id="3" creationId="{BEC9D76F-9D33-4797-A3AE-F20032FF1C70}"/>
          </ac:spMkLst>
        </pc:spChg>
        <pc:spChg chg="del">
          <ac:chgData name="Eduards Skvireckis" userId="7840b1f6ea6bbbb9" providerId="LiveId" clId="{CBCF4C1C-C7B7-40A4-8F39-4F98ABDC17D5}" dt="2021-06-15T18:28:10.320" v="349" actId="478"/>
          <ac:spMkLst>
            <pc:docMk/>
            <pc:sldMk cId="2570024783" sldId="268"/>
            <ac:spMk id="4" creationId="{9269FFC7-F6A3-4251-8FF1-EBD77CEB3E7D}"/>
          </ac:spMkLst>
        </pc:spChg>
        <pc:spChg chg="add mod">
          <ac:chgData name="Eduards Skvireckis" userId="7840b1f6ea6bbbb9" providerId="LiveId" clId="{CBCF4C1C-C7B7-40A4-8F39-4F98ABDC17D5}" dt="2021-06-15T18:28:10.743" v="350"/>
          <ac:spMkLst>
            <pc:docMk/>
            <pc:sldMk cId="2570024783" sldId="268"/>
            <ac:spMk id="11" creationId="{2766EF6F-4CAD-411F-9681-52FDE8A159CA}"/>
          </ac:spMkLst>
        </pc:spChg>
      </pc:sldChg>
      <pc:sldChg chg="addSp delSp modSp mod setBg">
        <pc:chgData name="Eduards Skvireckis" userId="7840b1f6ea6bbbb9" providerId="LiveId" clId="{CBCF4C1C-C7B7-40A4-8F39-4F98ABDC17D5}" dt="2021-06-15T19:24:15.717" v="1305" actId="20577"/>
        <pc:sldMkLst>
          <pc:docMk/>
          <pc:sldMk cId="2517686004" sldId="270"/>
        </pc:sldMkLst>
        <pc:spChg chg="mod">
          <ac:chgData name="Eduards Skvireckis" userId="7840b1f6ea6bbbb9" providerId="LiveId" clId="{CBCF4C1C-C7B7-40A4-8F39-4F98ABDC17D5}" dt="2021-06-15T19:24:15.717" v="1305" actId="20577"/>
          <ac:spMkLst>
            <pc:docMk/>
            <pc:sldMk cId="2517686004" sldId="270"/>
            <ac:spMk id="2" creationId="{DDF76AFC-1FA1-4BCF-9E6E-C9FE55F88D07}"/>
          </ac:spMkLst>
        </pc:spChg>
        <pc:spChg chg="del">
          <ac:chgData name="Eduards Skvireckis" userId="7840b1f6ea6bbbb9" providerId="LiveId" clId="{CBCF4C1C-C7B7-40A4-8F39-4F98ABDC17D5}" dt="2021-06-15T18:28:13.800" v="351" actId="478"/>
          <ac:spMkLst>
            <pc:docMk/>
            <pc:sldMk cId="2517686004" sldId="270"/>
            <ac:spMk id="4" creationId="{9269FFC7-F6A3-4251-8FF1-EBD77CEB3E7D}"/>
          </ac:spMkLst>
        </pc:spChg>
        <pc:spChg chg="add mod">
          <ac:chgData name="Eduards Skvireckis" userId="7840b1f6ea6bbbb9" providerId="LiveId" clId="{CBCF4C1C-C7B7-40A4-8F39-4F98ABDC17D5}" dt="2021-06-15T18:28:14.247" v="352"/>
          <ac:spMkLst>
            <pc:docMk/>
            <pc:sldMk cId="2517686004" sldId="270"/>
            <ac:spMk id="5" creationId="{94493682-B23F-458C-9C16-E58DFAC6FA21}"/>
          </ac:spMkLst>
        </pc:spChg>
      </pc:sldChg>
      <pc:sldChg chg="addSp delSp modSp mod setBg">
        <pc:chgData name="Eduards Skvireckis" userId="7840b1f6ea6bbbb9" providerId="LiveId" clId="{CBCF4C1C-C7B7-40A4-8F39-4F98ABDC17D5}" dt="2021-06-15T18:28:17.625" v="354"/>
        <pc:sldMkLst>
          <pc:docMk/>
          <pc:sldMk cId="1124933348" sldId="271"/>
        </pc:sldMkLst>
        <pc:spChg chg="del">
          <ac:chgData name="Eduards Skvireckis" userId="7840b1f6ea6bbbb9" providerId="LiveId" clId="{CBCF4C1C-C7B7-40A4-8F39-4F98ABDC17D5}" dt="2021-06-15T18:28:17.231" v="353" actId="478"/>
          <ac:spMkLst>
            <pc:docMk/>
            <pc:sldMk cId="1124933348" sldId="271"/>
            <ac:spMk id="4" creationId="{9269FFC7-F6A3-4251-8FF1-EBD77CEB3E7D}"/>
          </ac:spMkLst>
        </pc:spChg>
        <pc:spChg chg="add mod">
          <ac:chgData name="Eduards Skvireckis" userId="7840b1f6ea6bbbb9" providerId="LiveId" clId="{CBCF4C1C-C7B7-40A4-8F39-4F98ABDC17D5}" dt="2021-06-15T18:28:17.625" v="354"/>
          <ac:spMkLst>
            <pc:docMk/>
            <pc:sldMk cId="1124933348" sldId="271"/>
            <ac:spMk id="7" creationId="{3D2898F6-6591-4484-9322-5354451F64A4}"/>
          </ac:spMkLst>
        </pc:spChg>
      </pc:sldChg>
      <pc:sldChg chg="addSp delSp modSp mod setBg">
        <pc:chgData name="Eduards Skvireckis" userId="7840b1f6ea6bbbb9" providerId="LiveId" clId="{CBCF4C1C-C7B7-40A4-8F39-4F98ABDC17D5}" dt="2021-06-15T19:28:18.572" v="1309" actId="20577"/>
        <pc:sldMkLst>
          <pc:docMk/>
          <pc:sldMk cId="871464415" sldId="272"/>
        </pc:sldMkLst>
        <pc:spChg chg="mod">
          <ac:chgData name="Eduards Skvireckis" userId="7840b1f6ea6bbbb9" providerId="LiveId" clId="{CBCF4C1C-C7B7-40A4-8F39-4F98ABDC17D5}" dt="2021-06-15T19:28:18.572" v="1309" actId="20577"/>
          <ac:spMkLst>
            <pc:docMk/>
            <pc:sldMk cId="871464415" sldId="272"/>
            <ac:spMk id="3" creationId="{BEC9D76F-9D33-4797-A3AE-F20032FF1C70}"/>
          </ac:spMkLst>
        </pc:spChg>
        <pc:spChg chg="del">
          <ac:chgData name="Eduards Skvireckis" userId="7840b1f6ea6bbbb9" providerId="LiveId" clId="{CBCF4C1C-C7B7-40A4-8F39-4F98ABDC17D5}" dt="2021-06-15T18:28:24.828" v="357" actId="478"/>
          <ac:spMkLst>
            <pc:docMk/>
            <pc:sldMk cId="871464415" sldId="272"/>
            <ac:spMk id="4" creationId="{9269FFC7-F6A3-4251-8FF1-EBD77CEB3E7D}"/>
          </ac:spMkLst>
        </pc:spChg>
        <pc:spChg chg="add mod">
          <ac:chgData name="Eduards Skvireckis" userId="7840b1f6ea6bbbb9" providerId="LiveId" clId="{CBCF4C1C-C7B7-40A4-8F39-4F98ABDC17D5}" dt="2021-06-15T18:28:25.167" v="358"/>
          <ac:spMkLst>
            <pc:docMk/>
            <pc:sldMk cId="871464415" sldId="272"/>
            <ac:spMk id="6" creationId="{78569533-92D6-4427-9640-75531EA12063}"/>
          </ac:spMkLst>
        </pc:spChg>
      </pc:sldChg>
      <pc:sldChg chg="addSp delSp modSp mod setBg">
        <pc:chgData name="Eduards Skvireckis" userId="7840b1f6ea6bbbb9" providerId="LiveId" clId="{CBCF4C1C-C7B7-40A4-8F39-4F98ABDC17D5}" dt="2021-06-15T18:28:21.691" v="356"/>
        <pc:sldMkLst>
          <pc:docMk/>
          <pc:sldMk cId="1917843400" sldId="274"/>
        </pc:sldMkLst>
        <pc:spChg chg="del">
          <ac:chgData name="Eduards Skvireckis" userId="7840b1f6ea6bbbb9" providerId="LiveId" clId="{CBCF4C1C-C7B7-40A4-8F39-4F98ABDC17D5}" dt="2021-06-15T18:28:21.343" v="355" actId="478"/>
          <ac:spMkLst>
            <pc:docMk/>
            <pc:sldMk cId="1917843400" sldId="274"/>
            <ac:spMk id="4" creationId="{9269FFC7-F6A3-4251-8FF1-EBD77CEB3E7D}"/>
          </ac:spMkLst>
        </pc:spChg>
        <pc:spChg chg="add mod">
          <ac:chgData name="Eduards Skvireckis" userId="7840b1f6ea6bbbb9" providerId="LiveId" clId="{CBCF4C1C-C7B7-40A4-8F39-4F98ABDC17D5}" dt="2021-06-15T18:28:21.691" v="356"/>
          <ac:spMkLst>
            <pc:docMk/>
            <pc:sldMk cId="1917843400" sldId="274"/>
            <ac:spMk id="7" creationId="{BF947F92-BB6B-40A1-8508-668FDDAB7BA8}"/>
          </ac:spMkLst>
        </pc:spChg>
      </pc:sldChg>
      <pc:sldChg chg="modSp mod setBg">
        <pc:chgData name="Eduards Skvireckis" userId="7840b1f6ea6bbbb9" providerId="LiveId" clId="{CBCF4C1C-C7B7-40A4-8F39-4F98ABDC17D5}" dt="2021-06-15T20:14:12.575" v="1565" actId="20577"/>
        <pc:sldMkLst>
          <pc:docMk/>
          <pc:sldMk cId="2754024622" sldId="276"/>
        </pc:sldMkLst>
        <pc:spChg chg="mod">
          <ac:chgData name="Eduards Skvireckis" userId="7840b1f6ea6bbbb9" providerId="LiveId" clId="{CBCF4C1C-C7B7-40A4-8F39-4F98ABDC17D5}" dt="2021-06-15T20:14:12.575" v="1565" actId="20577"/>
          <ac:spMkLst>
            <pc:docMk/>
            <pc:sldMk cId="2754024622" sldId="276"/>
            <ac:spMk id="4" creationId="{1541CF40-491F-4CCB-97CA-3DCC0D4DD195}"/>
          </ac:spMkLst>
        </pc:spChg>
      </pc:sldChg>
      <pc:sldChg chg="delSp modSp mod setBg modNotesTx">
        <pc:chgData name="Eduards Skvireckis" userId="7840b1f6ea6bbbb9" providerId="LiveId" clId="{CBCF4C1C-C7B7-40A4-8F39-4F98ABDC17D5}" dt="2021-06-15T19:44:53.256" v="1315"/>
        <pc:sldMkLst>
          <pc:docMk/>
          <pc:sldMk cId="2978205762" sldId="277"/>
        </pc:sldMkLst>
        <pc:spChg chg="mod">
          <ac:chgData name="Eduards Skvireckis" userId="7840b1f6ea6bbbb9" providerId="LiveId" clId="{CBCF4C1C-C7B7-40A4-8F39-4F98ABDC17D5}" dt="2021-06-15T19:22:03.104" v="1294" actId="20577"/>
          <ac:spMkLst>
            <pc:docMk/>
            <pc:sldMk cId="2978205762" sldId="277"/>
            <ac:spMk id="2" creationId="{DDF76AFC-1FA1-4BCF-9E6E-C9FE55F88D07}"/>
          </ac:spMkLst>
        </pc:spChg>
        <pc:spChg chg="del">
          <ac:chgData name="Eduards Skvireckis" userId="7840b1f6ea6bbbb9" providerId="LiveId" clId="{CBCF4C1C-C7B7-40A4-8F39-4F98ABDC17D5}" dt="2021-06-15T18:28:00.671" v="348" actId="478"/>
          <ac:spMkLst>
            <pc:docMk/>
            <pc:sldMk cId="2978205762" sldId="277"/>
            <ac:spMk id="4" creationId="{9269FFC7-F6A3-4251-8FF1-EBD77CEB3E7D}"/>
          </ac:spMkLst>
        </pc:spChg>
        <pc:spChg chg="mod">
          <ac:chgData name="Eduards Skvireckis" userId="7840b1f6ea6bbbb9" providerId="LiveId" clId="{CBCF4C1C-C7B7-40A4-8F39-4F98ABDC17D5}" dt="2021-06-15T19:16:33.792" v="1244" actId="20577"/>
          <ac:spMkLst>
            <pc:docMk/>
            <pc:sldMk cId="2978205762" sldId="277"/>
            <ac:spMk id="5" creationId="{C3C58D59-8A49-467F-951F-791CEBC6C148}"/>
          </ac:spMkLst>
        </pc:spChg>
      </pc:sldChg>
      <pc:sldChg chg="addSp delSp modSp mod ord setBg">
        <pc:chgData name="Eduards Skvireckis" userId="7840b1f6ea6bbbb9" providerId="LiveId" clId="{CBCF4C1C-C7B7-40A4-8F39-4F98ABDC17D5}" dt="2021-06-15T19:25:37.959" v="1307"/>
        <pc:sldMkLst>
          <pc:docMk/>
          <pc:sldMk cId="959052593" sldId="279"/>
        </pc:sldMkLst>
        <pc:spChg chg="mod">
          <ac:chgData name="Eduards Skvireckis" userId="7840b1f6ea6bbbb9" providerId="LiveId" clId="{CBCF4C1C-C7B7-40A4-8F39-4F98ABDC17D5}" dt="2021-06-15T19:15:42.355" v="1243" actId="20577"/>
          <ac:spMkLst>
            <pc:docMk/>
            <pc:sldMk cId="959052593" sldId="279"/>
            <ac:spMk id="2" creationId="{DDF76AFC-1FA1-4BCF-9E6E-C9FE55F88D07}"/>
          </ac:spMkLst>
        </pc:spChg>
        <pc:spChg chg="del">
          <ac:chgData name="Eduards Skvireckis" userId="7840b1f6ea6bbbb9" providerId="LiveId" clId="{CBCF4C1C-C7B7-40A4-8F39-4F98ABDC17D5}" dt="2021-06-15T18:27:29.738" v="341" actId="478"/>
          <ac:spMkLst>
            <pc:docMk/>
            <pc:sldMk cId="959052593" sldId="279"/>
            <ac:spMk id="4" creationId="{9269FFC7-F6A3-4251-8FF1-EBD77CEB3E7D}"/>
          </ac:spMkLst>
        </pc:spChg>
        <pc:spChg chg="add mod">
          <ac:chgData name="Eduards Skvireckis" userId="7840b1f6ea6bbbb9" providerId="LiveId" clId="{CBCF4C1C-C7B7-40A4-8F39-4F98ABDC17D5}" dt="2021-06-15T18:27:40.975" v="343" actId="1076"/>
          <ac:spMkLst>
            <pc:docMk/>
            <pc:sldMk cId="959052593" sldId="279"/>
            <ac:spMk id="12" creationId="{847A83BA-13AA-42CD-92C0-7D84118DBB44}"/>
          </ac:spMkLst>
        </pc:spChg>
      </pc:sldChg>
      <pc:sldChg chg="setBg">
        <pc:chgData name="Eduards Skvireckis" userId="7840b1f6ea6bbbb9" providerId="LiveId" clId="{CBCF4C1C-C7B7-40A4-8F39-4F98ABDC17D5}" dt="2021-06-15T18:24:47.981" v="128"/>
        <pc:sldMkLst>
          <pc:docMk/>
          <pc:sldMk cId="1728620797" sldId="281"/>
        </pc:sldMkLst>
      </pc:sldChg>
      <pc:sldChg chg="modSp new del mod">
        <pc:chgData name="Eduards Skvireckis" userId="7840b1f6ea6bbbb9" providerId="LiveId" clId="{CBCF4C1C-C7B7-40A4-8F39-4F98ABDC17D5}" dt="2021-06-15T19:59:51.028" v="1366" actId="2696"/>
        <pc:sldMkLst>
          <pc:docMk/>
          <pc:sldMk cId="4185420598" sldId="282"/>
        </pc:sldMkLst>
        <pc:spChg chg="mod">
          <ac:chgData name="Eduards Skvireckis" userId="7840b1f6ea6bbbb9" providerId="LiveId" clId="{CBCF4C1C-C7B7-40A4-8F39-4F98ABDC17D5}" dt="2021-06-15T19:59:25.492" v="1364" actId="20577"/>
          <ac:spMkLst>
            <pc:docMk/>
            <pc:sldMk cId="4185420598" sldId="282"/>
            <ac:spMk id="2" creationId="{4EF5B1F1-4A1B-4281-AFA9-DC64D3D8A987}"/>
          </ac:spMkLst>
        </pc:spChg>
      </pc:sldChg>
      <pc:sldMasterChg chg="setBg modSldLayout">
        <pc:chgData name="Eduards Skvireckis" userId="7840b1f6ea6bbbb9" providerId="LiveId" clId="{CBCF4C1C-C7B7-40A4-8F39-4F98ABDC17D5}" dt="2021-06-15T18:24:47.981" v="128"/>
        <pc:sldMasterMkLst>
          <pc:docMk/>
          <pc:sldMasterMk cId="4084238048" sldId="2147483648"/>
        </pc:sldMasterMkLst>
        <pc:sldLayoutChg chg="setBg">
          <pc:chgData name="Eduards Skvireckis" userId="7840b1f6ea6bbbb9" providerId="LiveId" clId="{CBCF4C1C-C7B7-40A4-8F39-4F98ABDC17D5}" dt="2021-06-15T18:24:47.981" v="128"/>
          <pc:sldLayoutMkLst>
            <pc:docMk/>
            <pc:sldMasterMk cId="4084238048" sldId="2147483648"/>
            <pc:sldLayoutMk cId="1475565379" sldId="2147483649"/>
          </pc:sldLayoutMkLst>
        </pc:sldLayoutChg>
        <pc:sldLayoutChg chg="setBg">
          <pc:chgData name="Eduards Skvireckis" userId="7840b1f6ea6bbbb9" providerId="LiveId" clId="{CBCF4C1C-C7B7-40A4-8F39-4F98ABDC17D5}" dt="2021-06-15T18:24:47.981" v="128"/>
          <pc:sldLayoutMkLst>
            <pc:docMk/>
            <pc:sldMasterMk cId="4084238048" sldId="2147483648"/>
            <pc:sldLayoutMk cId="1428956572" sldId="2147483650"/>
          </pc:sldLayoutMkLst>
        </pc:sldLayoutChg>
        <pc:sldLayoutChg chg="setBg">
          <pc:chgData name="Eduards Skvireckis" userId="7840b1f6ea6bbbb9" providerId="LiveId" clId="{CBCF4C1C-C7B7-40A4-8F39-4F98ABDC17D5}" dt="2021-06-15T18:24:47.981" v="128"/>
          <pc:sldLayoutMkLst>
            <pc:docMk/>
            <pc:sldMasterMk cId="4084238048" sldId="2147483648"/>
            <pc:sldLayoutMk cId="2276593442" sldId="2147483651"/>
          </pc:sldLayoutMkLst>
        </pc:sldLayoutChg>
        <pc:sldLayoutChg chg="setBg">
          <pc:chgData name="Eduards Skvireckis" userId="7840b1f6ea6bbbb9" providerId="LiveId" clId="{CBCF4C1C-C7B7-40A4-8F39-4F98ABDC17D5}" dt="2021-06-15T18:24:47.981" v="128"/>
          <pc:sldLayoutMkLst>
            <pc:docMk/>
            <pc:sldMasterMk cId="4084238048" sldId="2147483648"/>
            <pc:sldLayoutMk cId="1244795541" sldId="2147483652"/>
          </pc:sldLayoutMkLst>
        </pc:sldLayoutChg>
        <pc:sldLayoutChg chg="setBg">
          <pc:chgData name="Eduards Skvireckis" userId="7840b1f6ea6bbbb9" providerId="LiveId" clId="{CBCF4C1C-C7B7-40A4-8F39-4F98ABDC17D5}" dt="2021-06-15T18:24:47.981" v="128"/>
          <pc:sldLayoutMkLst>
            <pc:docMk/>
            <pc:sldMasterMk cId="4084238048" sldId="2147483648"/>
            <pc:sldLayoutMk cId="605977973" sldId="2147483653"/>
          </pc:sldLayoutMkLst>
        </pc:sldLayoutChg>
        <pc:sldLayoutChg chg="setBg">
          <pc:chgData name="Eduards Skvireckis" userId="7840b1f6ea6bbbb9" providerId="LiveId" clId="{CBCF4C1C-C7B7-40A4-8F39-4F98ABDC17D5}" dt="2021-06-15T18:24:47.981" v="128"/>
          <pc:sldLayoutMkLst>
            <pc:docMk/>
            <pc:sldMasterMk cId="4084238048" sldId="2147483648"/>
            <pc:sldLayoutMk cId="2931393572" sldId="2147483654"/>
          </pc:sldLayoutMkLst>
        </pc:sldLayoutChg>
        <pc:sldLayoutChg chg="setBg">
          <pc:chgData name="Eduards Skvireckis" userId="7840b1f6ea6bbbb9" providerId="LiveId" clId="{CBCF4C1C-C7B7-40A4-8F39-4F98ABDC17D5}" dt="2021-06-15T18:24:47.981" v="128"/>
          <pc:sldLayoutMkLst>
            <pc:docMk/>
            <pc:sldMasterMk cId="4084238048" sldId="2147483648"/>
            <pc:sldLayoutMk cId="924600203" sldId="2147483655"/>
          </pc:sldLayoutMkLst>
        </pc:sldLayoutChg>
        <pc:sldLayoutChg chg="setBg">
          <pc:chgData name="Eduards Skvireckis" userId="7840b1f6ea6bbbb9" providerId="LiveId" clId="{CBCF4C1C-C7B7-40A4-8F39-4F98ABDC17D5}" dt="2021-06-15T18:24:47.981" v="128"/>
          <pc:sldLayoutMkLst>
            <pc:docMk/>
            <pc:sldMasterMk cId="4084238048" sldId="2147483648"/>
            <pc:sldLayoutMk cId="23657742" sldId="2147483656"/>
          </pc:sldLayoutMkLst>
        </pc:sldLayoutChg>
        <pc:sldLayoutChg chg="setBg">
          <pc:chgData name="Eduards Skvireckis" userId="7840b1f6ea6bbbb9" providerId="LiveId" clId="{CBCF4C1C-C7B7-40A4-8F39-4F98ABDC17D5}" dt="2021-06-15T18:24:47.981" v="128"/>
          <pc:sldLayoutMkLst>
            <pc:docMk/>
            <pc:sldMasterMk cId="4084238048" sldId="2147483648"/>
            <pc:sldLayoutMk cId="1462933042" sldId="2147483657"/>
          </pc:sldLayoutMkLst>
        </pc:sldLayoutChg>
        <pc:sldLayoutChg chg="setBg">
          <pc:chgData name="Eduards Skvireckis" userId="7840b1f6ea6bbbb9" providerId="LiveId" clId="{CBCF4C1C-C7B7-40A4-8F39-4F98ABDC17D5}" dt="2021-06-15T18:24:47.981" v="128"/>
          <pc:sldLayoutMkLst>
            <pc:docMk/>
            <pc:sldMasterMk cId="4084238048" sldId="2147483648"/>
            <pc:sldLayoutMk cId="4237243087" sldId="2147483658"/>
          </pc:sldLayoutMkLst>
        </pc:sldLayoutChg>
        <pc:sldLayoutChg chg="setBg">
          <pc:chgData name="Eduards Skvireckis" userId="7840b1f6ea6bbbb9" providerId="LiveId" clId="{CBCF4C1C-C7B7-40A4-8F39-4F98ABDC17D5}" dt="2021-06-15T18:24:47.981" v="128"/>
          <pc:sldLayoutMkLst>
            <pc:docMk/>
            <pc:sldMasterMk cId="4084238048" sldId="2147483648"/>
            <pc:sldLayoutMk cId="919291290" sldId="2147483659"/>
          </pc:sldLayoutMkLst>
        </pc:sldLayoutChg>
      </pc:sldMasterChg>
    </pc:docChg>
  </pc:docChgLst>
  <pc:docChgLst>
    <pc:chgData name="Eduards Skvireckis" userId="7840b1f6ea6bbbb9" providerId="LiveId" clId="{CD0071F2-E499-4A54-BB56-EDDD841F74DF}"/>
    <pc:docChg chg="undo custSel addSld modSld">
      <pc:chgData name="Eduards Skvireckis" userId="7840b1f6ea6bbbb9" providerId="LiveId" clId="{CD0071F2-E499-4A54-BB56-EDDD841F74DF}" dt="2021-06-16T05:49:24.621" v="445" actId="14100"/>
      <pc:docMkLst>
        <pc:docMk/>
      </pc:docMkLst>
      <pc:sldChg chg="addSp delSp modSp mod delAnim modAnim">
        <pc:chgData name="Eduards Skvireckis" userId="7840b1f6ea6bbbb9" providerId="LiveId" clId="{CD0071F2-E499-4A54-BB56-EDDD841F74DF}" dt="2021-06-16T04:52:53.827" v="55" actId="1076"/>
        <pc:sldMkLst>
          <pc:docMk/>
          <pc:sldMk cId="959052593" sldId="279"/>
        </pc:sldMkLst>
        <pc:spChg chg="mod">
          <ac:chgData name="Eduards Skvireckis" userId="7840b1f6ea6bbbb9" providerId="LiveId" clId="{CD0071F2-E499-4A54-BB56-EDDD841F74DF}" dt="2021-06-16T04:50:12.779" v="31" actId="14100"/>
          <ac:spMkLst>
            <pc:docMk/>
            <pc:sldMk cId="959052593" sldId="279"/>
            <ac:spMk id="3" creationId="{BEC9D76F-9D33-4797-A3AE-F20032FF1C70}"/>
          </ac:spMkLst>
        </pc:spChg>
        <pc:spChg chg="mod">
          <ac:chgData name="Eduards Skvireckis" userId="7840b1f6ea6bbbb9" providerId="LiveId" clId="{CD0071F2-E499-4A54-BB56-EDDD841F74DF}" dt="2021-06-16T04:52:10.980" v="48" actId="14100"/>
          <ac:spMkLst>
            <pc:docMk/>
            <pc:sldMk cId="959052593" sldId="279"/>
            <ac:spMk id="5" creationId="{57AE0FFD-E451-47F3-9C6D-8CEC2CB5ECC1}"/>
          </ac:spMkLst>
        </pc:spChg>
        <pc:spChg chg="del mod">
          <ac:chgData name="Eduards Skvireckis" userId="7840b1f6ea6bbbb9" providerId="LiveId" clId="{CD0071F2-E499-4A54-BB56-EDDD841F74DF}" dt="2021-06-16T04:49:43.720" v="19" actId="478"/>
          <ac:spMkLst>
            <pc:docMk/>
            <pc:sldMk cId="959052593" sldId="279"/>
            <ac:spMk id="6" creationId="{F5FDC2AD-5EA5-439B-9991-5117A2D65915}"/>
          </ac:spMkLst>
        </pc:spChg>
        <pc:spChg chg="mod">
          <ac:chgData name="Eduards Skvireckis" userId="7840b1f6ea6bbbb9" providerId="LiveId" clId="{CD0071F2-E499-4A54-BB56-EDDD841F74DF}" dt="2021-06-16T04:52:22.775" v="49" actId="14100"/>
          <ac:spMkLst>
            <pc:docMk/>
            <pc:sldMk cId="959052593" sldId="279"/>
            <ac:spMk id="7" creationId="{BFE1C4CA-5BFE-47FE-885A-4ECB3A327493}"/>
          </ac:spMkLst>
        </pc:spChg>
        <pc:spChg chg="del mod">
          <ac:chgData name="Eduards Skvireckis" userId="7840b1f6ea6bbbb9" providerId="LiveId" clId="{CD0071F2-E499-4A54-BB56-EDDD841F74DF}" dt="2021-06-16T04:52:38.975" v="52" actId="478"/>
          <ac:spMkLst>
            <pc:docMk/>
            <pc:sldMk cId="959052593" sldId="279"/>
            <ac:spMk id="8" creationId="{31F0DA76-B05A-4D5B-AAB0-2828F1CCD891}"/>
          </ac:spMkLst>
        </pc:spChg>
        <pc:spChg chg="mod">
          <ac:chgData name="Eduards Skvireckis" userId="7840b1f6ea6bbbb9" providerId="LiveId" clId="{CD0071F2-E499-4A54-BB56-EDDD841F74DF}" dt="2021-06-16T04:52:49.642" v="54" actId="1076"/>
          <ac:spMkLst>
            <pc:docMk/>
            <pc:sldMk cId="959052593" sldId="279"/>
            <ac:spMk id="9" creationId="{62453C13-5CC1-4A93-B670-CEC6E45E6B8E}"/>
          </ac:spMkLst>
        </pc:spChg>
        <pc:spChg chg="add del mod">
          <ac:chgData name="Eduards Skvireckis" userId="7840b1f6ea6bbbb9" providerId="LiveId" clId="{CD0071F2-E499-4A54-BB56-EDDD841F74DF}" dt="2021-06-16T04:49:47.587" v="20" actId="478"/>
          <ac:spMkLst>
            <pc:docMk/>
            <pc:sldMk cId="959052593" sldId="279"/>
            <ac:spMk id="10" creationId="{57EC48E8-3450-474F-9E1C-EFC5FFDB76A8}"/>
          </ac:spMkLst>
        </pc:spChg>
        <pc:spChg chg="mod">
          <ac:chgData name="Eduards Skvireckis" userId="7840b1f6ea6bbbb9" providerId="LiveId" clId="{CD0071F2-E499-4A54-BB56-EDDD841F74DF}" dt="2021-06-16T04:52:53.827" v="55" actId="1076"/>
          <ac:spMkLst>
            <pc:docMk/>
            <pc:sldMk cId="959052593" sldId="279"/>
            <ac:spMk id="11" creationId="{37C1F256-383D-4D74-AC84-D89EA4EDE76D}"/>
          </ac:spMkLst>
        </pc:spChg>
        <pc:spChg chg="add del mod">
          <ac:chgData name="Eduards Skvireckis" userId="7840b1f6ea6bbbb9" providerId="LiveId" clId="{CD0071F2-E499-4A54-BB56-EDDD841F74DF}" dt="2021-06-16T04:52:44.630" v="53" actId="478"/>
          <ac:spMkLst>
            <pc:docMk/>
            <pc:sldMk cId="959052593" sldId="279"/>
            <ac:spMk id="23" creationId="{9DC57F9E-A6D9-468A-9185-184F18EC5935}"/>
          </ac:spMkLst>
        </pc:spChg>
        <pc:picChg chg="add mod">
          <ac:chgData name="Eduards Skvireckis" userId="7840b1f6ea6bbbb9" providerId="LiveId" clId="{CD0071F2-E499-4A54-BB56-EDDD841F74DF}" dt="2021-06-16T04:50:17.325" v="32" actId="1076"/>
          <ac:picMkLst>
            <pc:docMk/>
            <pc:sldMk cId="959052593" sldId="279"/>
            <ac:picMk id="13" creationId="{2B6409D8-F960-4032-B5A3-8BE7951B278B}"/>
          </ac:picMkLst>
        </pc:picChg>
        <pc:picChg chg="add mod">
          <ac:chgData name="Eduards Skvireckis" userId="7840b1f6ea6bbbb9" providerId="LiveId" clId="{CD0071F2-E499-4A54-BB56-EDDD841F74DF}" dt="2021-06-16T04:51:01.706" v="39" actId="1076"/>
          <ac:picMkLst>
            <pc:docMk/>
            <pc:sldMk cId="959052593" sldId="279"/>
            <ac:picMk id="14" creationId="{EAA8E371-D5E2-41BE-843B-C82D20ED41C8}"/>
          </ac:picMkLst>
        </pc:picChg>
        <pc:picChg chg="add mod">
          <ac:chgData name="Eduards Skvireckis" userId="7840b1f6ea6bbbb9" providerId="LiveId" clId="{CD0071F2-E499-4A54-BB56-EDDD841F74DF}" dt="2021-06-16T04:50:57.097" v="38" actId="1076"/>
          <ac:picMkLst>
            <pc:docMk/>
            <pc:sldMk cId="959052593" sldId="279"/>
            <ac:picMk id="15" creationId="{6A987996-9659-45F3-838C-023CB4AC9A90}"/>
          </ac:picMkLst>
        </pc:picChg>
        <pc:picChg chg="add del mod">
          <ac:chgData name="Eduards Skvireckis" userId="7840b1f6ea6bbbb9" providerId="LiveId" clId="{CD0071F2-E499-4A54-BB56-EDDD841F74DF}" dt="2021-06-16T04:48:35.327" v="10" actId="478"/>
          <ac:picMkLst>
            <pc:docMk/>
            <pc:sldMk cId="959052593" sldId="279"/>
            <ac:picMk id="16" creationId="{804A0819-F7F7-4E31-A690-E57A469B8E04}"/>
          </ac:picMkLst>
        </pc:picChg>
        <pc:picChg chg="add mod">
          <ac:chgData name="Eduards Skvireckis" userId="7840b1f6ea6bbbb9" providerId="LiveId" clId="{CD0071F2-E499-4A54-BB56-EDDD841F74DF}" dt="2021-06-16T04:51:11.978" v="41" actId="1076"/>
          <ac:picMkLst>
            <pc:docMk/>
            <pc:sldMk cId="959052593" sldId="279"/>
            <ac:picMk id="17" creationId="{C980B3CB-BBE7-42C6-B7C4-3D4F73E11EE7}"/>
          </ac:picMkLst>
        </pc:picChg>
        <pc:picChg chg="add mod">
          <ac:chgData name="Eduards Skvireckis" userId="7840b1f6ea6bbbb9" providerId="LiveId" clId="{CD0071F2-E499-4A54-BB56-EDDD841F74DF}" dt="2021-06-16T04:51:44.420" v="45" actId="1076"/>
          <ac:picMkLst>
            <pc:docMk/>
            <pc:sldMk cId="959052593" sldId="279"/>
            <ac:picMk id="18" creationId="{A61995FA-BC2D-4D0F-8D2E-B63AC809D6E0}"/>
          </ac:picMkLst>
        </pc:picChg>
        <pc:picChg chg="add mod">
          <ac:chgData name="Eduards Skvireckis" userId="7840b1f6ea6bbbb9" providerId="LiveId" clId="{CD0071F2-E499-4A54-BB56-EDDD841F74DF}" dt="2021-06-16T04:51:07.680" v="40" actId="1076"/>
          <ac:picMkLst>
            <pc:docMk/>
            <pc:sldMk cId="959052593" sldId="279"/>
            <ac:picMk id="19" creationId="{616351EB-C06F-42A0-8292-C3C15BAB18AE}"/>
          </ac:picMkLst>
        </pc:picChg>
        <pc:picChg chg="add mod">
          <ac:chgData name="Eduards Skvireckis" userId="7840b1f6ea6bbbb9" providerId="LiveId" clId="{CD0071F2-E499-4A54-BB56-EDDD841F74DF}" dt="2021-06-16T04:51:49.807" v="47" actId="1076"/>
          <ac:picMkLst>
            <pc:docMk/>
            <pc:sldMk cId="959052593" sldId="279"/>
            <ac:picMk id="20" creationId="{60F0DA63-86DB-4498-A6BD-0AF01F222F23}"/>
          </ac:picMkLst>
        </pc:picChg>
        <pc:picChg chg="add mod">
          <ac:chgData name="Eduards Skvireckis" userId="7840b1f6ea6bbbb9" providerId="LiveId" clId="{CD0071F2-E499-4A54-BB56-EDDD841F74DF}" dt="2021-06-16T04:51:46.744" v="46" actId="1076"/>
          <ac:picMkLst>
            <pc:docMk/>
            <pc:sldMk cId="959052593" sldId="279"/>
            <ac:picMk id="21" creationId="{C5314974-3582-4B1E-8F48-0B280B1B07E5}"/>
          </ac:picMkLst>
        </pc:picChg>
      </pc:sldChg>
      <pc:sldChg chg="addSp delSp modSp new mod modAnim">
        <pc:chgData name="Eduards Skvireckis" userId="7840b1f6ea6bbbb9" providerId="LiveId" clId="{CD0071F2-E499-4A54-BB56-EDDD841F74DF}" dt="2021-06-16T05:49:24.621" v="445" actId="14100"/>
        <pc:sldMkLst>
          <pc:docMk/>
          <pc:sldMk cId="2651941036" sldId="282"/>
        </pc:sldMkLst>
        <pc:spChg chg="del">
          <ac:chgData name="Eduards Skvireckis" userId="7840b1f6ea6bbbb9" providerId="LiveId" clId="{CD0071F2-E499-4A54-BB56-EDDD841F74DF}" dt="2021-06-16T05:26:05.567" v="337" actId="478"/>
          <ac:spMkLst>
            <pc:docMk/>
            <pc:sldMk cId="2651941036" sldId="282"/>
            <ac:spMk id="2" creationId="{C95F935E-5D9E-4FC2-B097-B57043979A39}"/>
          </ac:spMkLst>
        </pc:spChg>
        <pc:spChg chg="del">
          <ac:chgData name="Eduards Skvireckis" userId="7840b1f6ea6bbbb9" providerId="LiveId" clId="{CD0071F2-E499-4A54-BB56-EDDD841F74DF}" dt="2021-06-16T04:56:50.144" v="56" actId="1032"/>
          <ac:spMkLst>
            <pc:docMk/>
            <pc:sldMk cId="2651941036" sldId="282"/>
            <ac:spMk id="3" creationId="{1063E0D5-D9E4-44FB-8218-99985386D008}"/>
          </ac:spMkLst>
        </pc:spChg>
        <pc:spChg chg="add del mod ord">
          <ac:chgData name="Eduards Skvireckis" userId="7840b1f6ea6bbbb9" providerId="LiveId" clId="{CD0071F2-E499-4A54-BB56-EDDD841F74DF}" dt="2021-06-16T05:14:50.639" v="240" actId="478"/>
          <ac:spMkLst>
            <pc:docMk/>
            <pc:sldMk cId="2651941036" sldId="282"/>
            <ac:spMk id="6" creationId="{4627A2E2-A6C3-4643-A4E2-207D6565A9E6}"/>
          </ac:spMkLst>
        </pc:spChg>
        <pc:spChg chg="add mod">
          <ac:chgData name="Eduards Skvireckis" userId="7840b1f6ea6bbbb9" providerId="LiveId" clId="{CD0071F2-E499-4A54-BB56-EDDD841F74DF}" dt="2021-06-16T05:31:27.265" v="373" actId="1076"/>
          <ac:spMkLst>
            <pc:docMk/>
            <pc:sldMk cId="2651941036" sldId="282"/>
            <ac:spMk id="30" creationId="{A8B7DCAC-98E4-40DE-9A05-E89ABB8965E5}"/>
          </ac:spMkLst>
        </pc:spChg>
        <pc:spChg chg="add del mod">
          <ac:chgData name="Eduards Skvireckis" userId="7840b1f6ea6bbbb9" providerId="LiveId" clId="{CD0071F2-E499-4A54-BB56-EDDD841F74DF}" dt="2021-06-16T05:31:55.655" v="375" actId="478"/>
          <ac:spMkLst>
            <pc:docMk/>
            <pc:sldMk cId="2651941036" sldId="282"/>
            <ac:spMk id="129" creationId="{99BCB7C7-82E8-41CB-8C45-A4F386B63F97}"/>
          </ac:spMkLst>
        </pc:spChg>
        <pc:spChg chg="add mod">
          <ac:chgData name="Eduards Skvireckis" userId="7840b1f6ea6bbbb9" providerId="LiveId" clId="{CD0071F2-E499-4A54-BB56-EDDD841F74DF}" dt="2021-06-16T05:32:48.307" v="385" actId="207"/>
          <ac:spMkLst>
            <pc:docMk/>
            <pc:sldMk cId="2651941036" sldId="282"/>
            <ac:spMk id="132" creationId="{111ACC36-06FB-48A6-8772-2BAA25186C2A}"/>
          </ac:spMkLst>
        </pc:spChg>
        <pc:spChg chg="add del mod">
          <ac:chgData name="Eduards Skvireckis" userId="7840b1f6ea6bbbb9" providerId="LiveId" clId="{CD0071F2-E499-4A54-BB56-EDDD841F74DF}" dt="2021-06-16T05:41:13.533" v="421" actId="478"/>
          <ac:spMkLst>
            <pc:docMk/>
            <pc:sldMk cId="2651941036" sldId="282"/>
            <ac:spMk id="139" creationId="{F26CE29C-6F22-4684-9C93-86FB1FBF8853}"/>
          </ac:spMkLst>
        </pc:spChg>
        <pc:spChg chg="add del mod">
          <ac:chgData name="Eduards Skvireckis" userId="7840b1f6ea6bbbb9" providerId="LiveId" clId="{CD0071F2-E499-4A54-BB56-EDDD841F74DF}" dt="2021-06-16T05:41:14.335" v="422" actId="478"/>
          <ac:spMkLst>
            <pc:docMk/>
            <pc:sldMk cId="2651941036" sldId="282"/>
            <ac:spMk id="140" creationId="{9C2014D7-7FA8-4A95-93BE-B28BF4790A6C}"/>
          </ac:spMkLst>
        </pc:spChg>
        <pc:spChg chg="add del mod">
          <ac:chgData name="Eduards Skvireckis" userId="7840b1f6ea6bbbb9" providerId="LiveId" clId="{CD0071F2-E499-4A54-BB56-EDDD841F74DF}" dt="2021-06-16T05:41:15.021" v="423" actId="478"/>
          <ac:spMkLst>
            <pc:docMk/>
            <pc:sldMk cId="2651941036" sldId="282"/>
            <ac:spMk id="141" creationId="{426C5370-5074-43CB-8C3F-6B31A0E94CAB}"/>
          </ac:spMkLst>
        </pc:spChg>
        <pc:spChg chg="add mod">
          <ac:chgData name="Eduards Skvireckis" userId="7840b1f6ea6bbbb9" providerId="LiveId" clId="{CD0071F2-E499-4A54-BB56-EDDD841F74DF}" dt="2021-06-16T05:41:44.491" v="426" actId="14100"/>
          <ac:spMkLst>
            <pc:docMk/>
            <pc:sldMk cId="2651941036" sldId="282"/>
            <ac:spMk id="142" creationId="{09E11C20-1A73-4956-8468-7361DA0CFBC9}"/>
          </ac:spMkLst>
        </pc:spChg>
        <pc:spChg chg="add mod">
          <ac:chgData name="Eduards Skvireckis" userId="7840b1f6ea6bbbb9" providerId="LiveId" clId="{CD0071F2-E499-4A54-BB56-EDDD841F74DF}" dt="2021-06-16T05:42:02.151" v="430" actId="1076"/>
          <ac:spMkLst>
            <pc:docMk/>
            <pc:sldMk cId="2651941036" sldId="282"/>
            <ac:spMk id="143" creationId="{0C9AF3B1-9A3B-403A-82B2-1E8E356A1186}"/>
          </ac:spMkLst>
        </pc:spChg>
        <pc:spChg chg="add mod">
          <ac:chgData name="Eduards Skvireckis" userId="7840b1f6ea6bbbb9" providerId="LiveId" clId="{CD0071F2-E499-4A54-BB56-EDDD841F74DF}" dt="2021-06-16T05:42:05.801" v="431" actId="1076"/>
          <ac:spMkLst>
            <pc:docMk/>
            <pc:sldMk cId="2651941036" sldId="282"/>
            <ac:spMk id="144" creationId="{16381554-9A99-4073-915E-37062D188E21}"/>
          </ac:spMkLst>
        </pc:spChg>
        <pc:spChg chg="add mod">
          <ac:chgData name="Eduards Skvireckis" userId="7840b1f6ea6bbbb9" providerId="LiveId" clId="{CD0071F2-E499-4A54-BB56-EDDD841F74DF}" dt="2021-06-16T05:49:24.621" v="445" actId="14100"/>
          <ac:spMkLst>
            <pc:docMk/>
            <pc:sldMk cId="2651941036" sldId="282"/>
            <ac:spMk id="147" creationId="{FE4BE90D-11A7-4CEC-B638-33A01204B216}"/>
          </ac:spMkLst>
        </pc:spChg>
        <pc:graphicFrameChg chg="add del mod modGraphic">
          <ac:chgData name="Eduards Skvireckis" userId="7840b1f6ea6bbbb9" providerId="LiveId" clId="{CD0071F2-E499-4A54-BB56-EDDD841F74DF}" dt="2021-06-16T04:57:21.849" v="60" actId="478"/>
          <ac:graphicFrameMkLst>
            <pc:docMk/>
            <pc:sldMk cId="2651941036" sldId="282"/>
            <ac:graphicFrameMk id="4" creationId="{4EC88EEF-52C5-4A4F-AD81-84DD2BED40C5}"/>
          </ac:graphicFrameMkLst>
        </pc:graphicFrameChg>
        <pc:graphicFrameChg chg="add del mod modGraphic">
          <ac:chgData name="Eduards Skvireckis" userId="7840b1f6ea6bbbb9" providerId="LiveId" clId="{CD0071F2-E499-4A54-BB56-EDDD841F74DF}" dt="2021-06-16T05:07:33.245" v="148" actId="1032"/>
          <ac:graphicFrameMkLst>
            <pc:docMk/>
            <pc:sldMk cId="2651941036" sldId="282"/>
            <ac:graphicFrameMk id="49" creationId="{23CECABB-D3B4-4672-8053-DCFE945402F7}"/>
          </ac:graphicFrameMkLst>
        </pc:graphicFrameChg>
        <pc:picChg chg="add mod">
          <ac:chgData name="Eduards Skvireckis" userId="7840b1f6ea6bbbb9" providerId="LiveId" clId="{CD0071F2-E499-4A54-BB56-EDDD841F74DF}" dt="2021-06-16T05:31:27.265" v="373" actId="1076"/>
          <ac:picMkLst>
            <pc:docMk/>
            <pc:sldMk cId="2651941036" sldId="282"/>
            <ac:picMk id="7" creationId="{1F456A3C-9554-4EB9-BE6D-48FAAD2D11DB}"/>
          </ac:picMkLst>
        </pc:picChg>
        <pc:picChg chg="add mod">
          <ac:chgData name="Eduards Skvireckis" userId="7840b1f6ea6bbbb9" providerId="LiveId" clId="{CD0071F2-E499-4A54-BB56-EDDD841F74DF}" dt="2021-06-16T05:31:27.265" v="373" actId="1076"/>
          <ac:picMkLst>
            <pc:docMk/>
            <pc:sldMk cId="2651941036" sldId="282"/>
            <ac:picMk id="8" creationId="{17E5C227-AF7D-4C5F-B770-378485B40DBB}"/>
          </ac:picMkLst>
        </pc:picChg>
        <pc:picChg chg="add mod">
          <ac:chgData name="Eduards Skvireckis" userId="7840b1f6ea6bbbb9" providerId="LiveId" clId="{CD0071F2-E499-4A54-BB56-EDDD841F74DF}" dt="2021-06-16T05:31:27.265" v="373" actId="1076"/>
          <ac:picMkLst>
            <pc:docMk/>
            <pc:sldMk cId="2651941036" sldId="282"/>
            <ac:picMk id="9" creationId="{9E10FD53-F49B-436F-92D9-5856EF8DDAC0}"/>
          </ac:picMkLst>
        </pc:picChg>
        <pc:picChg chg="add mod">
          <ac:chgData name="Eduards Skvireckis" userId="7840b1f6ea6bbbb9" providerId="LiveId" clId="{CD0071F2-E499-4A54-BB56-EDDD841F74DF}" dt="2021-06-16T05:31:27.265" v="373" actId="1076"/>
          <ac:picMkLst>
            <pc:docMk/>
            <pc:sldMk cId="2651941036" sldId="282"/>
            <ac:picMk id="10" creationId="{D28EB214-003B-4B4C-9E11-C8BF32955538}"/>
          </ac:picMkLst>
        </pc:picChg>
        <pc:picChg chg="add mod">
          <ac:chgData name="Eduards Skvireckis" userId="7840b1f6ea6bbbb9" providerId="LiveId" clId="{CD0071F2-E499-4A54-BB56-EDDD841F74DF}" dt="2021-06-16T05:31:27.265" v="373" actId="1076"/>
          <ac:picMkLst>
            <pc:docMk/>
            <pc:sldMk cId="2651941036" sldId="282"/>
            <ac:picMk id="11" creationId="{4D3C134E-32C2-4AA2-993C-2C1C5DF0EBD3}"/>
          </ac:picMkLst>
        </pc:picChg>
        <pc:picChg chg="add mod">
          <ac:chgData name="Eduards Skvireckis" userId="7840b1f6ea6bbbb9" providerId="LiveId" clId="{CD0071F2-E499-4A54-BB56-EDDD841F74DF}" dt="2021-06-16T05:31:27.265" v="373" actId="1076"/>
          <ac:picMkLst>
            <pc:docMk/>
            <pc:sldMk cId="2651941036" sldId="282"/>
            <ac:picMk id="12" creationId="{3D2E2057-C932-439D-A997-3E0F03FE9044}"/>
          </ac:picMkLst>
        </pc:picChg>
        <pc:picChg chg="add mod">
          <ac:chgData name="Eduards Skvireckis" userId="7840b1f6ea6bbbb9" providerId="LiveId" clId="{CD0071F2-E499-4A54-BB56-EDDD841F74DF}" dt="2021-06-16T05:31:27.265" v="373" actId="1076"/>
          <ac:picMkLst>
            <pc:docMk/>
            <pc:sldMk cId="2651941036" sldId="282"/>
            <ac:picMk id="13" creationId="{4F408AC1-2A78-4682-B42D-884407FD61EA}"/>
          </ac:picMkLst>
        </pc:picChg>
        <pc:picChg chg="add mod">
          <ac:chgData name="Eduards Skvireckis" userId="7840b1f6ea6bbbb9" providerId="LiveId" clId="{CD0071F2-E499-4A54-BB56-EDDD841F74DF}" dt="2021-06-16T05:31:27.265" v="373" actId="1076"/>
          <ac:picMkLst>
            <pc:docMk/>
            <pc:sldMk cId="2651941036" sldId="282"/>
            <ac:picMk id="14" creationId="{31326726-4FEF-40C1-84A4-989623A91E5A}"/>
          </ac:picMkLst>
        </pc:picChg>
        <pc:picChg chg="add mod">
          <ac:chgData name="Eduards Skvireckis" userId="7840b1f6ea6bbbb9" providerId="LiveId" clId="{CD0071F2-E499-4A54-BB56-EDDD841F74DF}" dt="2021-06-16T05:29:34.523" v="363" actId="1076"/>
          <ac:picMkLst>
            <pc:docMk/>
            <pc:sldMk cId="2651941036" sldId="282"/>
            <ac:picMk id="122" creationId="{DB1069C8-3A67-4D20-8FBF-53C0C2EE4435}"/>
          </ac:picMkLst>
        </pc:picChg>
        <pc:picChg chg="add mod">
          <ac:chgData name="Eduards Skvireckis" userId="7840b1f6ea6bbbb9" providerId="LiveId" clId="{CD0071F2-E499-4A54-BB56-EDDD841F74DF}" dt="2021-06-16T05:29:34.523" v="363" actId="1076"/>
          <ac:picMkLst>
            <pc:docMk/>
            <pc:sldMk cId="2651941036" sldId="282"/>
            <ac:picMk id="123" creationId="{4B1D9BFA-A3D3-4D27-9840-928402E19D92}"/>
          </ac:picMkLst>
        </pc:picChg>
        <pc:picChg chg="add mod">
          <ac:chgData name="Eduards Skvireckis" userId="7840b1f6ea6bbbb9" providerId="LiveId" clId="{CD0071F2-E499-4A54-BB56-EDDD841F74DF}" dt="2021-06-16T05:29:34.523" v="363" actId="1076"/>
          <ac:picMkLst>
            <pc:docMk/>
            <pc:sldMk cId="2651941036" sldId="282"/>
            <ac:picMk id="124" creationId="{7970B18E-90E0-4543-AA27-EEACD57E0C97}"/>
          </ac:picMkLst>
        </pc:picChg>
        <pc:picChg chg="add mod">
          <ac:chgData name="Eduards Skvireckis" userId="7840b1f6ea6bbbb9" providerId="LiveId" clId="{CD0071F2-E499-4A54-BB56-EDDD841F74DF}" dt="2021-06-16T05:29:34.523" v="363" actId="1076"/>
          <ac:picMkLst>
            <pc:docMk/>
            <pc:sldMk cId="2651941036" sldId="282"/>
            <ac:picMk id="125" creationId="{0349DABA-610E-45BA-B77E-AD6D97C282A2}"/>
          </ac:picMkLst>
        </pc:picChg>
        <pc:picChg chg="add mod">
          <ac:chgData name="Eduards Skvireckis" userId="7840b1f6ea6bbbb9" providerId="LiveId" clId="{CD0071F2-E499-4A54-BB56-EDDD841F74DF}" dt="2021-06-16T05:29:34.523" v="363" actId="1076"/>
          <ac:picMkLst>
            <pc:docMk/>
            <pc:sldMk cId="2651941036" sldId="282"/>
            <ac:picMk id="126" creationId="{788B2CBE-7E8D-4152-9C67-28943DBE549D}"/>
          </ac:picMkLst>
        </pc:picChg>
        <pc:picChg chg="add mod">
          <ac:chgData name="Eduards Skvireckis" userId="7840b1f6ea6bbbb9" providerId="LiveId" clId="{CD0071F2-E499-4A54-BB56-EDDD841F74DF}" dt="2021-06-16T05:29:34.523" v="363" actId="1076"/>
          <ac:picMkLst>
            <pc:docMk/>
            <pc:sldMk cId="2651941036" sldId="282"/>
            <ac:picMk id="127" creationId="{A1A688C3-40C5-4346-BBBE-FF5919C3FAB5}"/>
          </ac:picMkLst>
        </pc:picChg>
        <pc:picChg chg="add del mod">
          <ac:chgData name="Eduards Skvireckis" userId="7840b1f6ea6bbbb9" providerId="LiveId" clId="{CD0071F2-E499-4A54-BB56-EDDD841F74DF}" dt="2021-06-16T05:28:32.100" v="352" actId="478"/>
          <ac:picMkLst>
            <pc:docMk/>
            <pc:sldMk cId="2651941036" sldId="282"/>
            <ac:picMk id="128" creationId="{3FCDBA93-8271-4709-833F-5A16C7FD2F08}"/>
          </ac:picMkLst>
        </pc:picChg>
        <pc:picChg chg="add mod">
          <ac:chgData name="Eduards Skvireckis" userId="7840b1f6ea6bbbb9" providerId="LiveId" clId="{CD0071F2-E499-4A54-BB56-EDDD841F74DF}" dt="2021-06-16T05:37:45.588" v="411" actId="1076"/>
          <ac:picMkLst>
            <pc:docMk/>
            <pc:sldMk cId="2651941036" sldId="282"/>
            <ac:picMk id="134" creationId="{2DBED6BD-C68F-404D-B099-E1B2A7AB58D8}"/>
          </ac:picMkLst>
        </pc:picChg>
        <pc:picChg chg="add mod">
          <ac:chgData name="Eduards Skvireckis" userId="7840b1f6ea6bbbb9" providerId="LiveId" clId="{CD0071F2-E499-4A54-BB56-EDDD841F74DF}" dt="2021-06-16T05:37:43.080" v="410" actId="1076"/>
          <ac:picMkLst>
            <pc:docMk/>
            <pc:sldMk cId="2651941036" sldId="282"/>
            <ac:picMk id="136" creationId="{AFA29266-B381-44A5-994C-216093F8A127}"/>
          </ac:picMkLst>
        </pc:picChg>
        <pc:picChg chg="add mod">
          <ac:chgData name="Eduards Skvireckis" userId="7840b1f6ea6bbbb9" providerId="LiveId" clId="{CD0071F2-E499-4A54-BB56-EDDD841F74DF}" dt="2021-06-16T05:37:31.976" v="406" actId="1076"/>
          <ac:picMkLst>
            <pc:docMk/>
            <pc:sldMk cId="2651941036" sldId="282"/>
            <ac:picMk id="138" creationId="{63385183-E1DE-4BCC-B0DE-9364077BD1C3}"/>
          </ac:picMkLst>
        </pc:picChg>
        <pc:picChg chg="add mod">
          <ac:chgData name="Eduards Skvireckis" userId="7840b1f6ea6bbbb9" providerId="LiveId" clId="{CD0071F2-E499-4A54-BB56-EDDD841F74DF}" dt="2021-06-16T05:49:08.971" v="442" actId="14100"/>
          <ac:picMkLst>
            <pc:docMk/>
            <pc:sldMk cId="2651941036" sldId="282"/>
            <ac:picMk id="146" creationId="{BC781EE9-F197-4035-80AA-1047E9CE5FE0}"/>
          </ac:picMkLst>
        </pc:picChg>
        <pc:cxnChg chg="add del mod">
          <ac:chgData name="Eduards Skvireckis" userId="7840b1f6ea6bbbb9" providerId="LiveId" clId="{CD0071F2-E499-4A54-BB56-EDDD841F74DF}" dt="2021-06-16T05:06:21.080" v="129" actId="478"/>
          <ac:cxnSpMkLst>
            <pc:docMk/>
            <pc:sldMk cId="2651941036" sldId="282"/>
            <ac:cxnSpMk id="16" creationId="{D6D2944F-25CE-4FF4-B9BF-9601C5C44EFD}"/>
          </ac:cxnSpMkLst>
        </pc:cxnChg>
        <pc:cxnChg chg="add del mod">
          <ac:chgData name="Eduards Skvireckis" userId="7840b1f6ea6bbbb9" providerId="LiveId" clId="{CD0071F2-E499-4A54-BB56-EDDD841F74DF}" dt="2021-06-16T05:06:55.044" v="139" actId="478"/>
          <ac:cxnSpMkLst>
            <pc:docMk/>
            <pc:sldMk cId="2651941036" sldId="282"/>
            <ac:cxnSpMk id="19" creationId="{BB0C8E8C-C52E-47E3-9CA6-9FAE5B8AD187}"/>
          </ac:cxnSpMkLst>
        </pc:cxnChg>
        <pc:cxnChg chg="add del mod">
          <ac:chgData name="Eduards Skvireckis" userId="7840b1f6ea6bbbb9" providerId="LiveId" clId="{CD0071F2-E499-4A54-BB56-EDDD841F74DF}" dt="2021-06-16T05:06:30.928" v="137" actId="478"/>
          <ac:cxnSpMkLst>
            <pc:docMk/>
            <pc:sldMk cId="2651941036" sldId="282"/>
            <ac:cxnSpMk id="24" creationId="{5A0D5190-51FC-4442-8C1A-B6DB55A33A3C}"/>
          </ac:cxnSpMkLst>
        </pc:cxnChg>
        <pc:cxnChg chg="add mod">
          <ac:chgData name="Eduards Skvireckis" userId="7840b1f6ea6bbbb9" providerId="LiveId" clId="{CD0071F2-E499-4A54-BB56-EDDD841F74DF}" dt="2021-06-16T05:31:27.265" v="373" actId="1076"/>
          <ac:cxnSpMkLst>
            <pc:docMk/>
            <pc:sldMk cId="2651941036" sldId="282"/>
            <ac:cxnSpMk id="32" creationId="{950628E4-D4BE-471B-90E5-1683D30009DD}"/>
          </ac:cxnSpMkLst>
        </pc:cxnChg>
        <pc:cxnChg chg="add del mod">
          <ac:chgData name="Eduards Skvireckis" userId="7840b1f6ea6bbbb9" providerId="LiveId" clId="{CD0071F2-E499-4A54-BB56-EDDD841F74DF}" dt="2021-06-16T05:05:13.657" v="113" actId="478"/>
          <ac:cxnSpMkLst>
            <pc:docMk/>
            <pc:sldMk cId="2651941036" sldId="282"/>
            <ac:cxnSpMk id="34" creationId="{3531CFEE-78E5-44E8-9B53-06C487D619ED}"/>
          </ac:cxnSpMkLst>
        </pc:cxnChg>
        <pc:cxnChg chg="add del mod ord">
          <ac:chgData name="Eduards Skvireckis" userId="7840b1f6ea6bbbb9" providerId="LiveId" clId="{CD0071F2-E499-4A54-BB56-EDDD841F74DF}" dt="2021-06-16T05:25:55.216" v="332" actId="478"/>
          <ac:cxnSpMkLst>
            <pc:docMk/>
            <pc:sldMk cId="2651941036" sldId="282"/>
            <ac:cxnSpMk id="36" creationId="{740CE116-BF62-42A7-BD17-15E68D7D27F1}"/>
          </ac:cxnSpMkLst>
        </pc:cxnChg>
        <pc:cxnChg chg="add del mod">
          <ac:chgData name="Eduards Skvireckis" userId="7840b1f6ea6bbbb9" providerId="LiveId" clId="{CD0071F2-E499-4A54-BB56-EDDD841F74DF}" dt="2021-06-16T05:06:22.346" v="130" actId="478"/>
          <ac:cxnSpMkLst>
            <pc:docMk/>
            <pc:sldMk cId="2651941036" sldId="282"/>
            <ac:cxnSpMk id="37" creationId="{3904B14B-C03A-4270-A9B6-2EA7A6E5C499}"/>
          </ac:cxnSpMkLst>
        </pc:cxnChg>
        <pc:cxnChg chg="add del mod">
          <ac:chgData name="Eduards Skvireckis" userId="7840b1f6ea6bbbb9" providerId="LiveId" clId="{CD0071F2-E499-4A54-BB56-EDDD841F74DF}" dt="2021-06-16T05:06:23.371" v="131" actId="478"/>
          <ac:cxnSpMkLst>
            <pc:docMk/>
            <pc:sldMk cId="2651941036" sldId="282"/>
            <ac:cxnSpMk id="38" creationId="{1297E056-ADE2-4274-802F-D298C6559BD7}"/>
          </ac:cxnSpMkLst>
        </pc:cxnChg>
        <pc:cxnChg chg="add del mod">
          <ac:chgData name="Eduards Skvireckis" userId="7840b1f6ea6bbbb9" providerId="LiveId" clId="{CD0071F2-E499-4A54-BB56-EDDD841F74DF}" dt="2021-06-16T05:06:24.290" v="132" actId="478"/>
          <ac:cxnSpMkLst>
            <pc:docMk/>
            <pc:sldMk cId="2651941036" sldId="282"/>
            <ac:cxnSpMk id="39" creationId="{378CC5B6-0D39-4E70-93CF-3E668C3305D8}"/>
          </ac:cxnSpMkLst>
        </pc:cxnChg>
        <pc:cxnChg chg="add del mod">
          <ac:chgData name="Eduards Skvireckis" userId="7840b1f6ea6bbbb9" providerId="LiveId" clId="{CD0071F2-E499-4A54-BB56-EDDD841F74DF}" dt="2021-06-16T05:06:25.958" v="133" actId="478"/>
          <ac:cxnSpMkLst>
            <pc:docMk/>
            <pc:sldMk cId="2651941036" sldId="282"/>
            <ac:cxnSpMk id="40" creationId="{EA86A3CA-56F5-4B24-AAD7-D45E49F62967}"/>
          </ac:cxnSpMkLst>
        </pc:cxnChg>
        <pc:cxnChg chg="add del mod">
          <ac:chgData name="Eduards Skvireckis" userId="7840b1f6ea6bbbb9" providerId="LiveId" clId="{CD0071F2-E499-4A54-BB56-EDDD841F74DF}" dt="2021-06-16T05:06:26.713" v="134" actId="478"/>
          <ac:cxnSpMkLst>
            <pc:docMk/>
            <pc:sldMk cId="2651941036" sldId="282"/>
            <ac:cxnSpMk id="41" creationId="{11F71216-7E6B-4B9C-927A-ADBA25B62785}"/>
          </ac:cxnSpMkLst>
        </pc:cxnChg>
        <pc:cxnChg chg="add del mod">
          <ac:chgData name="Eduards Skvireckis" userId="7840b1f6ea6bbbb9" providerId="LiveId" clId="{CD0071F2-E499-4A54-BB56-EDDD841F74DF}" dt="2021-06-16T05:06:27.871" v="135" actId="478"/>
          <ac:cxnSpMkLst>
            <pc:docMk/>
            <pc:sldMk cId="2651941036" sldId="282"/>
            <ac:cxnSpMk id="42" creationId="{23161DB6-856C-4BD2-84C2-BA53D267AFE5}"/>
          </ac:cxnSpMkLst>
        </pc:cxnChg>
        <pc:cxnChg chg="add del mod">
          <ac:chgData name="Eduards Skvireckis" userId="7840b1f6ea6bbbb9" providerId="LiveId" clId="{CD0071F2-E499-4A54-BB56-EDDD841F74DF}" dt="2021-06-16T05:06:29.122" v="136" actId="478"/>
          <ac:cxnSpMkLst>
            <pc:docMk/>
            <pc:sldMk cId="2651941036" sldId="282"/>
            <ac:cxnSpMk id="43" creationId="{C4F9E4B0-0C20-4A84-AEBB-AF2B51E5E7AC}"/>
          </ac:cxnSpMkLst>
        </pc:cxnChg>
        <pc:cxnChg chg="add del mod">
          <ac:chgData name="Eduards Skvireckis" userId="7840b1f6ea6bbbb9" providerId="LiveId" clId="{CD0071F2-E499-4A54-BB56-EDDD841F74DF}" dt="2021-06-16T05:25:56.435" v="333" actId="478"/>
          <ac:cxnSpMkLst>
            <pc:docMk/>
            <pc:sldMk cId="2651941036" sldId="282"/>
            <ac:cxnSpMk id="50" creationId="{1B597654-9F96-4DD5-8642-E2C9CBED72B4}"/>
          </ac:cxnSpMkLst>
        </pc:cxnChg>
        <pc:cxnChg chg="add del mod">
          <ac:chgData name="Eduards Skvireckis" userId="7840b1f6ea6bbbb9" providerId="LiveId" clId="{CD0071F2-E499-4A54-BB56-EDDD841F74DF}" dt="2021-06-16T05:15:17.061" v="246" actId="478"/>
          <ac:cxnSpMkLst>
            <pc:docMk/>
            <pc:sldMk cId="2651941036" sldId="282"/>
            <ac:cxnSpMk id="51" creationId="{951A921F-E5A0-4F37-8A8C-7952DB21B0B9}"/>
          </ac:cxnSpMkLst>
        </pc:cxnChg>
        <pc:cxnChg chg="add del mod">
          <ac:chgData name="Eduards Skvireckis" userId="7840b1f6ea6bbbb9" providerId="LiveId" clId="{CD0071F2-E499-4A54-BB56-EDDD841F74DF}" dt="2021-06-16T05:15:15.402" v="245" actId="478"/>
          <ac:cxnSpMkLst>
            <pc:docMk/>
            <pc:sldMk cId="2651941036" sldId="282"/>
            <ac:cxnSpMk id="52" creationId="{E9CA31E7-39D6-4C3F-869F-67782C5E8028}"/>
          </ac:cxnSpMkLst>
        </pc:cxnChg>
        <pc:cxnChg chg="add mod">
          <ac:chgData name="Eduards Skvireckis" userId="7840b1f6ea6bbbb9" providerId="LiveId" clId="{CD0071F2-E499-4A54-BB56-EDDD841F74DF}" dt="2021-06-16T05:31:27.265" v="373" actId="1076"/>
          <ac:cxnSpMkLst>
            <pc:docMk/>
            <pc:sldMk cId="2651941036" sldId="282"/>
            <ac:cxnSpMk id="53" creationId="{242BE209-D369-4458-ABA9-B36A5CA9D107}"/>
          </ac:cxnSpMkLst>
        </pc:cxnChg>
        <pc:cxnChg chg="add del mod">
          <ac:chgData name="Eduards Skvireckis" userId="7840b1f6ea6bbbb9" providerId="LiveId" clId="{CD0071F2-E499-4A54-BB56-EDDD841F74DF}" dt="2021-06-16T05:25:57.827" v="335" actId="478"/>
          <ac:cxnSpMkLst>
            <pc:docMk/>
            <pc:sldMk cId="2651941036" sldId="282"/>
            <ac:cxnSpMk id="54" creationId="{0C831063-35FF-49B9-A0F7-37A5915CAF5A}"/>
          </ac:cxnSpMkLst>
        </pc:cxnChg>
        <pc:cxnChg chg="add del mod">
          <ac:chgData name="Eduards Skvireckis" userId="7840b1f6ea6bbbb9" providerId="LiveId" clId="{CD0071F2-E499-4A54-BB56-EDDD841F74DF}" dt="2021-06-16T05:25:58.510" v="336" actId="478"/>
          <ac:cxnSpMkLst>
            <pc:docMk/>
            <pc:sldMk cId="2651941036" sldId="282"/>
            <ac:cxnSpMk id="55" creationId="{360932F1-B4E8-4245-8187-55D6C4077325}"/>
          </ac:cxnSpMkLst>
        </pc:cxnChg>
        <pc:cxnChg chg="add del mod">
          <ac:chgData name="Eduards Skvireckis" userId="7840b1f6ea6bbbb9" providerId="LiveId" clId="{CD0071F2-E499-4A54-BB56-EDDD841F74DF}" dt="2021-06-16T05:25:57.060" v="334" actId="478"/>
          <ac:cxnSpMkLst>
            <pc:docMk/>
            <pc:sldMk cId="2651941036" sldId="282"/>
            <ac:cxnSpMk id="56" creationId="{632C7A75-08F7-4354-B7B6-3777642B67A6}"/>
          </ac:cxnSpMkLst>
        </pc:cxnChg>
        <pc:cxnChg chg="add del mod">
          <ac:chgData name="Eduards Skvireckis" userId="7840b1f6ea6bbbb9" providerId="LiveId" clId="{CD0071F2-E499-4A54-BB56-EDDD841F74DF}" dt="2021-06-16T05:08:10.714" v="171"/>
          <ac:cxnSpMkLst>
            <pc:docMk/>
            <pc:sldMk cId="2651941036" sldId="282"/>
            <ac:cxnSpMk id="57" creationId="{9A69737A-F3A4-4320-A326-78D1D07B6F77}"/>
          </ac:cxnSpMkLst>
        </pc:cxnChg>
        <pc:cxnChg chg="add del mod">
          <ac:chgData name="Eduards Skvireckis" userId="7840b1f6ea6bbbb9" providerId="LiveId" clId="{CD0071F2-E499-4A54-BB56-EDDD841F74DF}" dt="2021-06-16T05:08:10.096" v="170"/>
          <ac:cxnSpMkLst>
            <pc:docMk/>
            <pc:sldMk cId="2651941036" sldId="282"/>
            <ac:cxnSpMk id="58" creationId="{CDC1DF0A-56C0-4801-B2CC-5DDDCA171F14}"/>
          </ac:cxnSpMkLst>
        </pc:cxnChg>
        <pc:cxnChg chg="add del mod">
          <ac:chgData name="Eduards Skvireckis" userId="7840b1f6ea6bbbb9" providerId="LiveId" clId="{CD0071F2-E499-4A54-BB56-EDDD841F74DF}" dt="2021-06-16T05:08:09.864" v="169"/>
          <ac:cxnSpMkLst>
            <pc:docMk/>
            <pc:sldMk cId="2651941036" sldId="282"/>
            <ac:cxnSpMk id="59" creationId="{BFDBCF22-ADB8-43F2-95FB-66AA9324D540}"/>
          </ac:cxnSpMkLst>
        </pc:cxnChg>
        <pc:cxnChg chg="add del mod">
          <ac:chgData name="Eduards Skvireckis" userId="7840b1f6ea6bbbb9" providerId="LiveId" clId="{CD0071F2-E499-4A54-BB56-EDDD841F74DF}" dt="2021-06-16T05:08:09.548" v="168"/>
          <ac:cxnSpMkLst>
            <pc:docMk/>
            <pc:sldMk cId="2651941036" sldId="282"/>
            <ac:cxnSpMk id="60" creationId="{11991FF0-855A-4F32-BC64-A3385316118B}"/>
          </ac:cxnSpMkLst>
        </pc:cxnChg>
        <pc:cxnChg chg="add del mod">
          <ac:chgData name="Eduards Skvireckis" userId="7840b1f6ea6bbbb9" providerId="LiveId" clId="{CD0071F2-E499-4A54-BB56-EDDD841F74DF}" dt="2021-06-16T05:08:09.310" v="167"/>
          <ac:cxnSpMkLst>
            <pc:docMk/>
            <pc:sldMk cId="2651941036" sldId="282"/>
            <ac:cxnSpMk id="61" creationId="{A609991D-C199-4DBD-9DE2-8B5837225E71}"/>
          </ac:cxnSpMkLst>
        </pc:cxnChg>
        <pc:cxnChg chg="add mod">
          <ac:chgData name="Eduards Skvireckis" userId="7840b1f6ea6bbbb9" providerId="LiveId" clId="{CD0071F2-E499-4A54-BB56-EDDD841F74DF}" dt="2021-06-16T05:31:27.265" v="373" actId="1076"/>
          <ac:cxnSpMkLst>
            <pc:docMk/>
            <pc:sldMk cId="2651941036" sldId="282"/>
            <ac:cxnSpMk id="68" creationId="{7E3FED20-9D40-47FC-B758-12170A4C5530}"/>
          </ac:cxnSpMkLst>
        </pc:cxnChg>
        <pc:cxnChg chg="add mod">
          <ac:chgData name="Eduards Skvireckis" userId="7840b1f6ea6bbbb9" providerId="LiveId" clId="{CD0071F2-E499-4A54-BB56-EDDD841F74DF}" dt="2021-06-16T05:31:27.265" v="373" actId="1076"/>
          <ac:cxnSpMkLst>
            <pc:docMk/>
            <pc:sldMk cId="2651941036" sldId="282"/>
            <ac:cxnSpMk id="71" creationId="{3367AEB7-3649-49FA-B861-86B9F1E40782}"/>
          </ac:cxnSpMkLst>
        </pc:cxnChg>
        <pc:cxnChg chg="add mod">
          <ac:chgData name="Eduards Skvireckis" userId="7840b1f6ea6bbbb9" providerId="LiveId" clId="{CD0071F2-E499-4A54-BB56-EDDD841F74DF}" dt="2021-06-16T05:31:27.265" v="373" actId="1076"/>
          <ac:cxnSpMkLst>
            <pc:docMk/>
            <pc:sldMk cId="2651941036" sldId="282"/>
            <ac:cxnSpMk id="73" creationId="{19D730EA-AF8B-47B7-AF56-FDB8F1F72B79}"/>
          </ac:cxnSpMkLst>
        </pc:cxnChg>
        <pc:cxnChg chg="add mod">
          <ac:chgData name="Eduards Skvireckis" userId="7840b1f6ea6bbbb9" providerId="LiveId" clId="{CD0071F2-E499-4A54-BB56-EDDD841F74DF}" dt="2021-06-16T05:31:27.265" v="373" actId="1076"/>
          <ac:cxnSpMkLst>
            <pc:docMk/>
            <pc:sldMk cId="2651941036" sldId="282"/>
            <ac:cxnSpMk id="76" creationId="{AAEA1A44-BF19-4042-A6EE-52BCCB742694}"/>
          </ac:cxnSpMkLst>
        </pc:cxnChg>
        <pc:cxnChg chg="add mod">
          <ac:chgData name="Eduards Skvireckis" userId="7840b1f6ea6bbbb9" providerId="LiveId" clId="{CD0071F2-E499-4A54-BB56-EDDD841F74DF}" dt="2021-06-16T05:31:27.265" v="373" actId="1076"/>
          <ac:cxnSpMkLst>
            <pc:docMk/>
            <pc:sldMk cId="2651941036" sldId="282"/>
            <ac:cxnSpMk id="78" creationId="{4F6B0BD7-CA03-4133-B663-556D8DB8061F}"/>
          </ac:cxnSpMkLst>
        </pc:cxnChg>
        <pc:cxnChg chg="add mod">
          <ac:chgData name="Eduards Skvireckis" userId="7840b1f6ea6bbbb9" providerId="LiveId" clId="{CD0071F2-E499-4A54-BB56-EDDD841F74DF}" dt="2021-06-16T05:31:27.265" v="373" actId="1076"/>
          <ac:cxnSpMkLst>
            <pc:docMk/>
            <pc:sldMk cId="2651941036" sldId="282"/>
            <ac:cxnSpMk id="81" creationId="{C01B5A25-4291-4607-B906-29D06471FE0B}"/>
          </ac:cxnSpMkLst>
        </pc:cxnChg>
        <pc:cxnChg chg="add mod">
          <ac:chgData name="Eduards Skvireckis" userId="7840b1f6ea6bbbb9" providerId="LiveId" clId="{CD0071F2-E499-4A54-BB56-EDDD841F74DF}" dt="2021-06-16T05:31:27.265" v="373" actId="1076"/>
          <ac:cxnSpMkLst>
            <pc:docMk/>
            <pc:sldMk cId="2651941036" sldId="282"/>
            <ac:cxnSpMk id="83" creationId="{8FBF9DEF-97ED-43DF-B67D-FC135A620585}"/>
          </ac:cxnSpMkLst>
        </pc:cxnChg>
        <pc:cxnChg chg="add mod">
          <ac:chgData name="Eduards Skvireckis" userId="7840b1f6ea6bbbb9" providerId="LiveId" clId="{CD0071F2-E499-4A54-BB56-EDDD841F74DF}" dt="2021-06-16T05:31:27.265" v="373" actId="1076"/>
          <ac:cxnSpMkLst>
            <pc:docMk/>
            <pc:sldMk cId="2651941036" sldId="282"/>
            <ac:cxnSpMk id="85" creationId="{950D5E11-35C8-4ED6-991C-4A86148DAEF8}"/>
          </ac:cxnSpMkLst>
        </pc:cxnChg>
        <pc:cxnChg chg="add mod">
          <ac:chgData name="Eduards Skvireckis" userId="7840b1f6ea6bbbb9" providerId="LiveId" clId="{CD0071F2-E499-4A54-BB56-EDDD841F74DF}" dt="2021-06-16T05:31:27.265" v="373" actId="1076"/>
          <ac:cxnSpMkLst>
            <pc:docMk/>
            <pc:sldMk cId="2651941036" sldId="282"/>
            <ac:cxnSpMk id="88" creationId="{838F447E-B7DB-46F0-B625-A52001DEE75F}"/>
          </ac:cxnSpMkLst>
        </pc:cxnChg>
        <pc:cxnChg chg="add mod">
          <ac:chgData name="Eduards Skvireckis" userId="7840b1f6ea6bbbb9" providerId="LiveId" clId="{CD0071F2-E499-4A54-BB56-EDDD841F74DF}" dt="2021-06-16T05:31:27.265" v="373" actId="1076"/>
          <ac:cxnSpMkLst>
            <pc:docMk/>
            <pc:sldMk cId="2651941036" sldId="282"/>
            <ac:cxnSpMk id="90" creationId="{812EFC7A-12ED-4BAA-9074-42CA96388320}"/>
          </ac:cxnSpMkLst>
        </pc:cxnChg>
        <pc:cxnChg chg="add mod">
          <ac:chgData name="Eduards Skvireckis" userId="7840b1f6ea6bbbb9" providerId="LiveId" clId="{CD0071F2-E499-4A54-BB56-EDDD841F74DF}" dt="2021-06-16T05:31:27.265" v="373" actId="1076"/>
          <ac:cxnSpMkLst>
            <pc:docMk/>
            <pc:sldMk cId="2651941036" sldId="282"/>
            <ac:cxnSpMk id="92" creationId="{EB174BF7-B8B7-435B-B246-9BEEA7B15353}"/>
          </ac:cxnSpMkLst>
        </pc:cxnChg>
        <pc:cxnChg chg="add mod">
          <ac:chgData name="Eduards Skvireckis" userId="7840b1f6ea6bbbb9" providerId="LiveId" clId="{CD0071F2-E499-4A54-BB56-EDDD841F74DF}" dt="2021-06-16T05:31:27.265" v="373" actId="1076"/>
          <ac:cxnSpMkLst>
            <pc:docMk/>
            <pc:sldMk cId="2651941036" sldId="282"/>
            <ac:cxnSpMk id="94" creationId="{F27D5984-96E1-4E51-AF72-51A122496492}"/>
          </ac:cxnSpMkLst>
        </pc:cxnChg>
        <pc:cxnChg chg="add mod">
          <ac:chgData name="Eduards Skvireckis" userId="7840b1f6ea6bbbb9" providerId="LiveId" clId="{CD0071F2-E499-4A54-BB56-EDDD841F74DF}" dt="2021-06-16T05:31:27.265" v="373" actId="1076"/>
          <ac:cxnSpMkLst>
            <pc:docMk/>
            <pc:sldMk cId="2651941036" sldId="282"/>
            <ac:cxnSpMk id="96" creationId="{E4C1E180-FE75-4659-91D9-685DEC19884F}"/>
          </ac:cxnSpMkLst>
        </pc:cxnChg>
        <pc:cxnChg chg="add mod">
          <ac:chgData name="Eduards Skvireckis" userId="7840b1f6ea6bbbb9" providerId="LiveId" clId="{CD0071F2-E499-4A54-BB56-EDDD841F74DF}" dt="2021-06-16T05:31:27.265" v="373" actId="1076"/>
          <ac:cxnSpMkLst>
            <pc:docMk/>
            <pc:sldMk cId="2651941036" sldId="282"/>
            <ac:cxnSpMk id="98" creationId="{283BC326-FFA3-45A6-846D-354390688510}"/>
          </ac:cxnSpMkLst>
        </pc:cxnChg>
        <pc:cxnChg chg="add mod">
          <ac:chgData name="Eduards Skvireckis" userId="7840b1f6ea6bbbb9" providerId="LiveId" clId="{CD0071F2-E499-4A54-BB56-EDDD841F74DF}" dt="2021-06-16T05:31:27.265" v="373" actId="1076"/>
          <ac:cxnSpMkLst>
            <pc:docMk/>
            <pc:sldMk cId="2651941036" sldId="282"/>
            <ac:cxnSpMk id="100" creationId="{30E42CE6-43D2-40A9-B28C-254A1EF2FCB8}"/>
          </ac:cxnSpMkLst>
        </pc:cxnChg>
        <pc:cxnChg chg="add del mod">
          <ac:chgData name="Eduards Skvireckis" userId="7840b1f6ea6bbbb9" providerId="LiveId" clId="{CD0071F2-E499-4A54-BB56-EDDD841F74DF}" dt="2021-06-16T05:25:07.854" v="327" actId="478"/>
          <ac:cxnSpMkLst>
            <pc:docMk/>
            <pc:sldMk cId="2651941036" sldId="282"/>
            <ac:cxnSpMk id="104" creationId="{D31C5032-E9BB-40E2-8FFD-1D12DBD59C1E}"/>
          </ac:cxnSpMkLst>
        </pc:cxnChg>
        <pc:cxnChg chg="add del mod">
          <ac:chgData name="Eduards Skvireckis" userId="7840b1f6ea6bbbb9" providerId="LiveId" clId="{CD0071F2-E499-4A54-BB56-EDDD841F74DF}" dt="2021-06-16T05:25:16.049" v="328" actId="478"/>
          <ac:cxnSpMkLst>
            <pc:docMk/>
            <pc:sldMk cId="2651941036" sldId="282"/>
            <ac:cxnSpMk id="106" creationId="{37247AB4-F1F2-4909-B1AE-155F6ED0D4D6}"/>
          </ac:cxnSpMkLst>
        </pc:cxnChg>
        <pc:cxnChg chg="add mod">
          <ac:chgData name="Eduards Skvireckis" userId="7840b1f6ea6bbbb9" providerId="LiveId" clId="{CD0071F2-E499-4A54-BB56-EDDD841F74DF}" dt="2021-06-16T05:31:27.265" v="373" actId="1076"/>
          <ac:cxnSpMkLst>
            <pc:docMk/>
            <pc:sldMk cId="2651941036" sldId="282"/>
            <ac:cxnSpMk id="109" creationId="{9463B0F5-7F55-4358-ADC1-33700FCF1A1D}"/>
          </ac:cxnSpMkLst>
        </pc:cxnChg>
        <pc:cxnChg chg="add mod">
          <ac:chgData name="Eduards Skvireckis" userId="7840b1f6ea6bbbb9" providerId="LiveId" clId="{CD0071F2-E499-4A54-BB56-EDDD841F74DF}" dt="2021-06-16T05:31:27.265" v="373" actId="1076"/>
          <ac:cxnSpMkLst>
            <pc:docMk/>
            <pc:sldMk cId="2651941036" sldId="282"/>
            <ac:cxnSpMk id="112" creationId="{40418B65-DDE3-4560-8454-2497504C9E2C}"/>
          </ac:cxnSpMkLst>
        </pc:cxnChg>
        <pc:cxnChg chg="add mod">
          <ac:chgData name="Eduards Skvireckis" userId="7840b1f6ea6bbbb9" providerId="LiveId" clId="{CD0071F2-E499-4A54-BB56-EDDD841F74DF}" dt="2021-06-16T05:31:27.265" v="373" actId="1076"/>
          <ac:cxnSpMkLst>
            <pc:docMk/>
            <pc:sldMk cId="2651941036" sldId="282"/>
            <ac:cxnSpMk id="114" creationId="{74A9DCCD-CA53-46AD-9B87-1B320C0D0790}"/>
          </ac:cxnSpMkLst>
        </pc:cxnChg>
        <pc:cxnChg chg="add mod">
          <ac:chgData name="Eduards Skvireckis" userId="7840b1f6ea6bbbb9" providerId="LiveId" clId="{CD0071F2-E499-4A54-BB56-EDDD841F74DF}" dt="2021-06-16T05:31:27.265" v="373" actId="1076"/>
          <ac:cxnSpMkLst>
            <pc:docMk/>
            <pc:sldMk cId="2651941036" sldId="282"/>
            <ac:cxnSpMk id="116" creationId="{F92AB7FF-F57D-4AB7-A5AC-4EE61FB05E33}"/>
          </ac:cxnSpMkLst>
        </pc:cxnChg>
        <pc:cxnChg chg="add mod">
          <ac:chgData name="Eduards Skvireckis" userId="7840b1f6ea6bbbb9" providerId="LiveId" clId="{CD0071F2-E499-4A54-BB56-EDDD841F74DF}" dt="2021-06-16T05:31:27.265" v="373" actId="1076"/>
          <ac:cxnSpMkLst>
            <pc:docMk/>
            <pc:sldMk cId="2651941036" sldId="282"/>
            <ac:cxnSpMk id="118" creationId="{84867E34-A68A-466A-B303-0D307459DA90}"/>
          </ac:cxnSpMkLst>
        </pc:cxnChg>
        <pc:cxnChg chg="add mod">
          <ac:chgData name="Eduards Skvireckis" userId="7840b1f6ea6bbbb9" providerId="LiveId" clId="{CD0071F2-E499-4A54-BB56-EDDD841F74DF}" dt="2021-06-16T05:31:27.265" v="373" actId="1076"/>
          <ac:cxnSpMkLst>
            <pc:docMk/>
            <pc:sldMk cId="2651941036" sldId="282"/>
            <ac:cxnSpMk id="120" creationId="{631D467D-04B2-4F58-91DF-26EEBAF9341F}"/>
          </ac:cxnSpMkLst>
        </pc:cxnChg>
        <pc:cxnChg chg="add mod">
          <ac:chgData name="Eduards Skvireckis" userId="7840b1f6ea6bbbb9" providerId="LiveId" clId="{CD0071F2-E499-4A54-BB56-EDDD841F74DF}" dt="2021-06-16T05:30:21.451" v="369" actId="208"/>
          <ac:cxnSpMkLst>
            <pc:docMk/>
            <pc:sldMk cId="2651941036" sldId="282"/>
            <ac:cxnSpMk id="131" creationId="{1380CB76-4FD2-4F2E-9433-37F655A6846E}"/>
          </ac:cxnSpMkLst>
        </pc:cxnChg>
      </pc:sldChg>
    </pc:docChg>
  </pc:docChgLst>
  <pc:docChgLst>
    <pc:chgData name="Eduards Skvireckis" userId="7840b1f6ea6bbbb9" providerId="LiveId" clId="{FE4F97DA-014C-4181-B8E0-5EB8B10C31D8}"/>
    <pc:docChg chg="modSld">
      <pc:chgData name="Eduards Skvireckis" userId="7840b1f6ea6bbbb9" providerId="LiveId" clId="{FE4F97DA-014C-4181-B8E0-5EB8B10C31D8}" dt="2020-09-15T04:42:48.311" v="23" actId="120"/>
      <pc:docMkLst>
        <pc:docMk/>
      </pc:docMkLst>
      <pc:sldChg chg="modSp mod">
        <pc:chgData name="Eduards Skvireckis" userId="7840b1f6ea6bbbb9" providerId="LiveId" clId="{FE4F97DA-014C-4181-B8E0-5EB8B10C31D8}" dt="2020-09-15T04:38:34.299" v="22" actId="20577"/>
        <pc:sldMkLst>
          <pc:docMk/>
          <pc:sldMk cId="2518878435" sldId="267"/>
        </pc:sldMkLst>
        <pc:spChg chg="mod">
          <ac:chgData name="Eduards Skvireckis" userId="7840b1f6ea6bbbb9" providerId="LiveId" clId="{FE4F97DA-014C-4181-B8E0-5EB8B10C31D8}" dt="2020-09-15T04:38:34.299" v="22" actId="20577"/>
          <ac:spMkLst>
            <pc:docMk/>
            <pc:sldMk cId="2518878435" sldId="267"/>
            <ac:spMk id="7" creationId="{E4C38A48-3A4B-4E13-A854-EB0706CCDE6B}"/>
          </ac:spMkLst>
        </pc:spChg>
      </pc:sldChg>
      <pc:sldChg chg="modSp mod">
        <pc:chgData name="Eduards Skvireckis" userId="7840b1f6ea6bbbb9" providerId="LiveId" clId="{FE4F97DA-014C-4181-B8E0-5EB8B10C31D8}" dt="2020-09-15T04:42:48.311" v="23" actId="120"/>
        <pc:sldMkLst>
          <pc:docMk/>
          <pc:sldMk cId="871464415" sldId="272"/>
        </pc:sldMkLst>
        <pc:spChg chg="mod">
          <ac:chgData name="Eduards Skvireckis" userId="7840b1f6ea6bbbb9" providerId="LiveId" clId="{FE4F97DA-014C-4181-B8E0-5EB8B10C31D8}" dt="2020-09-15T04:42:48.311" v="23" actId="120"/>
          <ac:spMkLst>
            <pc:docMk/>
            <pc:sldMk cId="871464415" sldId="272"/>
            <ac:spMk id="2" creationId="{DDF76AFC-1FA1-4BCF-9E6E-C9FE55F88D07}"/>
          </ac:spMkLst>
        </pc:spChg>
      </pc:sldChg>
      <pc:sldChg chg="modSp mod">
        <pc:chgData name="Eduards Skvireckis" userId="7840b1f6ea6bbbb9" providerId="LiveId" clId="{FE4F97DA-014C-4181-B8E0-5EB8B10C31D8}" dt="2020-09-15T04:35:20.995" v="15" actId="20577"/>
        <pc:sldMkLst>
          <pc:docMk/>
          <pc:sldMk cId="2978205762" sldId="277"/>
        </pc:sldMkLst>
        <pc:spChg chg="mod">
          <ac:chgData name="Eduards Skvireckis" userId="7840b1f6ea6bbbb9" providerId="LiveId" clId="{FE4F97DA-014C-4181-B8E0-5EB8B10C31D8}" dt="2020-09-15T04:35:20.995" v="15" actId="20577"/>
          <ac:spMkLst>
            <pc:docMk/>
            <pc:sldMk cId="2978205762" sldId="277"/>
            <ac:spMk id="2" creationId="{DDF76AFC-1FA1-4BCF-9E6E-C9FE55F88D07}"/>
          </ac:spMkLst>
        </pc:spChg>
      </pc:sldChg>
      <pc:sldChg chg="modSp mod">
        <pc:chgData name="Eduards Skvireckis" userId="7840b1f6ea6bbbb9" providerId="LiveId" clId="{FE4F97DA-014C-4181-B8E0-5EB8B10C31D8}" dt="2020-09-15T04:01:33.224" v="9" actId="115"/>
        <pc:sldMkLst>
          <pc:docMk/>
          <pc:sldMk cId="959052593" sldId="279"/>
        </pc:sldMkLst>
        <pc:spChg chg="mod">
          <ac:chgData name="Eduards Skvireckis" userId="7840b1f6ea6bbbb9" providerId="LiveId" clId="{FE4F97DA-014C-4181-B8E0-5EB8B10C31D8}" dt="2020-09-15T03:46:42.686" v="5" actId="20577"/>
          <ac:spMkLst>
            <pc:docMk/>
            <pc:sldMk cId="959052593" sldId="279"/>
            <ac:spMk id="2" creationId="{DDF76AFC-1FA1-4BCF-9E6E-C9FE55F88D07}"/>
          </ac:spMkLst>
        </pc:spChg>
        <pc:spChg chg="mod">
          <ac:chgData name="Eduards Skvireckis" userId="7840b1f6ea6bbbb9" providerId="LiveId" clId="{FE4F97DA-014C-4181-B8E0-5EB8B10C31D8}" dt="2020-09-15T04:01:29.284" v="8" actId="115"/>
          <ac:spMkLst>
            <pc:docMk/>
            <pc:sldMk cId="959052593" sldId="279"/>
            <ac:spMk id="6" creationId="{F5FDC2AD-5EA5-439B-9991-5117A2D65915}"/>
          </ac:spMkLst>
        </pc:spChg>
        <pc:spChg chg="mod">
          <ac:chgData name="Eduards Skvireckis" userId="7840b1f6ea6bbbb9" providerId="LiveId" clId="{FE4F97DA-014C-4181-B8E0-5EB8B10C31D8}" dt="2020-09-15T04:01:33.224" v="9" actId="115"/>
          <ac:spMkLst>
            <pc:docMk/>
            <pc:sldMk cId="959052593" sldId="279"/>
            <ac:spMk id="8" creationId="{31F0DA76-B05A-4D5B-AAB0-2828F1CCD89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3895D-CB42-4B84-B7A8-91C8B353BFE5}" type="datetimeFigureOut">
              <a:rPr lang="lv-LV" smtClean="0"/>
              <a:t>07.07.2021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F3CDA-B265-4F7A-8FD4-FA976578B3B0}" type="slidenum">
              <a:rPr lang="lv-LV" smtClean="0"/>
              <a:t>‹#›</a:t>
            </a:fld>
            <a:endParaRPr lang="lv-LV"/>
          </a:p>
        </p:txBody>
      </p:sp>
    </p:spTree>
    <p:extLst>
      <p:ext uri="{BB962C8B-B14F-4D97-AF65-F5344CB8AC3E}">
        <p14:creationId xmlns:p14="http://schemas.microsoft.com/office/powerpoint/2010/main" val="197382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Lai spētu VIENOTI pārvaldīt, nepieciešama atsevišķa (zināšanu organizēšanas) sistēma, kas to varētu nodrošināt, apkopojot visu partnerinstitūciju radītās un uzturētās zināšanas.</a:t>
            </a:r>
          </a:p>
          <a:p>
            <a:r>
              <a:rPr lang="lv-LV" dirty="0"/>
              <a:t>Bet, lai tas taptu skaidrāks, uzreiz jānošķir 2 tipu dati – aprakstošie un atsauces dati</a:t>
            </a:r>
          </a:p>
        </p:txBody>
      </p:sp>
      <p:sp>
        <p:nvSpPr>
          <p:cNvPr id="4" name="Slide Number Placeholder 3"/>
          <p:cNvSpPr>
            <a:spLocks noGrp="1"/>
          </p:cNvSpPr>
          <p:nvPr>
            <p:ph type="sldNum" sz="quarter" idx="5"/>
          </p:nvPr>
        </p:nvSpPr>
        <p:spPr/>
        <p:txBody>
          <a:bodyPr/>
          <a:lstStyle/>
          <a:p>
            <a:fld id="{496F3CDA-B265-4F7A-8FD4-FA976578B3B0}" type="slidenum">
              <a:rPr lang="lv-LV" smtClean="0"/>
              <a:t>2</a:t>
            </a:fld>
            <a:endParaRPr lang="lv-LV" dirty="0"/>
          </a:p>
        </p:txBody>
      </p:sp>
    </p:spTree>
    <p:extLst>
      <p:ext uri="{BB962C8B-B14F-4D97-AF65-F5344CB8AC3E}">
        <p14:creationId xmlns:p14="http://schemas.microsoft.com/office/powerpoint/2010/main" val="3151475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6F3CDA-B265-4F7A-8FD4-FA976578B3B0}" type="slidenum">
              <a:rPr lang="lv-LV" smtClean="0"/>
              <a:t>16</a:t>
            </a:fld>
            <a:endParaRPr lang="lv-LV"/>
          </a:p>
        </p:txBody>
      </p:sp>
    </p:spTree>
    <p:extLst>
      <p:ext uri="{BB962C8B-B14F-4D97-AF65-F5344CB8AC3E}">
        <p14:creationId xmlns:p14="http://schemas.microsoft.com/office/powerpoint/2010/main" val="7075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VIAF (Virtuālā Starptautiskā autoritatīvā datne) – publicē LNB autoritatīvos datus kā saistītos datus, nodrošina sasaisti ar citu valstu autoritatīvajiem datiem, </a:t>
            </a:r>
            <a:r>
              <a:rPr lang="lv-LV" dirty="0" err="1"/>
              <a:t>Vikipēdiju</a:t>
            </a:r>
            <a:r>
              <a:rPr lang="lv-LV" dirty="0"/>
              <a:t>,</a:t>
            </a:r>
            <a:r>
              <a:rPr lang="lv-LV" baseline="0" dirty="0"/>
              <a:t> </a:t>
            </a:r>
            <a:r>
              <a:rPr lang="lv-LV" baseline="0" dirty="0" err="1"/>
              <a:t>Wikidata</a:t>
            </a:r>
            <a:r>
              <a:rPr lang="lv-LV" baseline="0" dirty="0"/>
              <a:t> un citiem resursiem.  </a:t>
            </a:r>
            <a:endParaRPr lang="lv-LV" dirty="0"/>
          </a:p>
          <a:p>
            <a:r>
              <a:rPr lang="lv-LV" dirty="0"/>
              <a:t>ISNI -  identifikators ir unikāls un to lieto publisko </a:t>
            </a:r>
            <a:r>
              <a:rPr lang="lv-LV" dirty="0" err="1"/>
              <a:t>entīšu</a:t>
            </a:r>
            <a:r>
              <a:rPr lang="lv-LV" dirty="0"/>
              <a:t> (personu, organizāciju) identifikācijai dažādās datubāzēs un informācijas apmaiņas veicināšanai starp bibliotēkām, izdevējiem un autortiesību īpašniekiem. ISNI ir «tilta» identifikators. Tas ir ISO standarts.</a:t>
            </a:r>
          </a:p>
          <a:p>
            <a:r>
              <a:rPr lang="lv-LV" dirty="0"/>
              <a:t>ORCID</a:t>
            </a:r>
            <a:r>
              <a:rPr lang="lv-LV" baseline="0" dirty="0"/>
              <a:t> – unikāls identifikators, kas ir nozīmīgs zinātniekiem un zinātniskām organizācijām. Šajā datubāzē ietver individuālus pētniekus, universitātes, zinātniskas laboratorijas, izdevējus, datu krātuves, starptautiskas profesionālas biedrības u. tml. Šīs organizācijas integrē ORCID identifikatorus savos pētnieciskajos darbos.</a:t>
            </a:r>
          </a:p>
          <a:p>
            <a:r>
              <a:rPr lang="lv-LV" baseline="0" dirty="0" err="1"/>
              <a:t>ResearcherID</a:t>
            </a:r>
            <a:r>
              <a:rPr lang="lv-LV" baseline="0" dirty="0"/>
              <a:t> -  katrai personai ir piešķirts savs unikāls ID, kas ļauj pētniekiem pārvaldīt savas pētnieciskās publikācijas, identificēt līdzautorus un izvairīties no autoru nepareizas identifikācijas. Turklāt informācija par pētniekiem tiek integrēta Zinātnes tīmeklī un tā atbilst ORCID prasībām, ļaujot prezentēt savas publikācijas no viena konta.</a:t>
            </a:r>
          </a:p>
          <a:p>
            <a:r>
              <a:rPr lang="lv-LV" baseline="0" dirty="0"/>
              <a:t>ULAN – strukturēta mākslinieku vārdu un biogrāfiskas informācijas vārdnīca. Katram ierakstam ir unikāls ID. Informācija par katru vienību ULAN datubāzē tiek viennozīmīgi identificēta ar ciparu ID, kas kalpo vārdu un citas saistītās informācijas saiknei ar personu, korporatīvo struktūru vai citu ierakstu. ID parasti ir pastāvīgs.</a:t>
            </a:r>
          </a:p>
        </p:txBody>
      </p:sp>
      <p:sp>
        <p:nvSpPr>
          <p:cNvPr id="4" name="Slide Number Placeholder 3"/>
          <p:cNvSpPr>
            <a:spLocks noGrp="1"/>
          </p:cNvSpPr>
          <p:nvPr>
            <p:ph type="sldNum" sz="quarter" idx="10"/>
          </p:nvPr>
        </p:nvSpPr>
        <p:spPr/>
        <p:txBody>
          <a:bodyPr/>
          <a:lstStyle/>
          <a:p>
            <a:fld id="{51970B5A-347D-416B-90CF-6D71A3639018}" type="slidenum">
              <a:rPr lang="en-GB" smtClean="0"/>
              <a:t>17</a:t>
            </a:fld>
            <a:endParaRPr lang="en-GB"/>
          </a:p>
        </p:txBody>
      </p:sp>
    </p:spTree>
    <p:extLst>
      <p:ext uri="{BB962C8B-B14F-4D97-AF65-F5344CB8AC3E}">
        <p14:creationId xmlns:p14="http://schemas.microsoft.com/office/powerpoint/2010/main" val="1777367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Aprakstoši dati – NMKK (Nacionālā muzeju krājuma kopkatalogs)</a:t>
            </a:r>
          </a:p>
          <a:p>
            <a:endParaRPr lang="lv-LV" dirty="0"/>
          </a:p>
          <a:p>
            <a:r>
              <a:rPr lang="lv-LV" dirty="0"/>
              <a:t>Bet kas ir zināšanu organizēšanas sistēmas?</a:t>
            </a:r>
          </a:p>
        </p:txBody>
      </p:sp>
      <p:sp>
        <p:nvSpPr>
          <p:cNvPr id="4" name="Slide Number Placeholder 3"/>
          <p:cNvSpPr>
            <a:spLocks noGrp="1"/>
          </p:cNvSpPr>
          <p:nvPr>
            <p:ph type="sldNum" sz="quarter" idx="5"/>
          </p:nvPr>
        </p:nvSpPr>
        <p:spPr/>
        <p:txBody>
          <a:bodyPr/>
          <a:lstStyle/>
          <a:p>
            <a:fld id="{496F3CDA-B265-4F7A-8FD4-FA976578B3B0}" type="slidenum">
              <a:rPr lang="lv-LV" smtClean="0"/>
              <a:t>3</a:t>
            </a:fld>
            <a:endParaRPr lang="lv-LV"/>
          </a:p>
        </p:txBody>
      </p:sp>
    </p:spTree>
    <p:extLst>
      <p:ext uri="{BB962C8B-B14F-4D97-AF65-F5344CB8AC3E}">
        <p14:creationId xmlns:p14="http://schemas.microsoft.com/office/powerpoint/2010/main" val="113697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ZOS var tikt būvētas pēc dažādiem principiem, datu modeļiem, standartiem u.tml.</a:t>
            </a:r>
          </a:p>
        </p:txBody>
      </p:sp>
      <p:sp>
        <p:nvSpPr>
          <p:cNvPr id="4" name="Slide Number Placeholder 3"/>
          <p:cNvSpPr>
            <a:spLocks noGrp="1"/>
          </p:cNvSpPr>
          <p:nvPr>
            <p:ph type="sldNum" sz="quarter" idx="5"/>
          </p:nvPr>
        </p:nvSpPr>
        <p:spPr/>
        <p:txBody>
          <a:bodyPr/>
          <a:lstStyle/>
          <a:p>
            <a:fld id="{496F3CDA-B265-4F7A-8FD4-FA976578B3B0}" type="slidenum">
              <a:rPr lang="lv-LV" smtClean="0"/>
              <a:t>4</a:t>
            </a:fld>
            <a:endParaRPr lang="lv-LV"/>
          </a:p>
        </p:txBody>
      </p:sp>
    </p:spTree>
    <p:extLst>
      <p:ext uri="{BB962C8B-B14F-4D97-AF65-F5344CB8AC3E}">
        <p14:creationId xmlns:p14="http://schemas.microsoft.com/office/powerpoint/2010/main" val="425576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6F3CDA-B265-4F7A-8FD4-FA976578B3B0}" type="slidenum">
              <a:rPr lang="lv-LV" smtClean="0"/>
              <a:t>5</a:t>
            </a:fld>
            <a:endParaRPr lang="lv-LV"/>
          </a:p>
        </p:txBody>
      </p:sp>
    </p:spTree>
    <p:extLst>
      <p:ext uri="{BB962C8B-B14F-4D97-AF65-F5344CB8AC3E}">
        <p14:creationId xmlns:p14="http://schemas.microsoft.com/office/powerpoint/2010/main" val="2272098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lv-LV" sz="1200" b="0" dirty="0"/>
              <a:t>LNB veidotās Autoritatīvo ierakstu datubāzes apjoms – 285 tūkstoši ierakstu (2020) no tiem:</a:t>
            </a:r>
          </a:p>
          <a:p>
            <a:pPr>
              <a:lnSpc>
                <a:spcPct val="100000"/>
              </a:lnSpc>
            </a:pPr>
            <a:r>
              <a:rPr lang="lv-LV" sz="1200" b="0" dirty="0"/>
              <a:t>Personu autoritatīvie ieraksti – 208 tūkstoši</a:t>
            </a:r>
          </a:p>
          <a:p>
            <a:pPr>
              <a:lnSpc>
                <a:spcPct val="100000"/>
              </a:lnSpc>
            </a:pPr>
            <a:r>
              <a:rPr lang="lv-LV" sz="1200" b="0" dirty="0"/>
              <a:t>Institūciju autoritatīvie ieraksti – 18 tūkstoši</a:t>
            </a:r>
          </a:p>
          <a:p>
            <a:pPr>
              <a:lnSpc>
                <a:spcPct val="100000"/>
              </a:lnSpc>
            </a:pPr>
            <a:r>
              <a:rPr lang="lv-LV" sz="1200" b="0" dirty="0"/>
              <a:t>Tematisko priekšmetu autoritatīvie ieraksti – 43 tūkstoši</a:t>
            </a:r>
          </a:p>
          <a:p>
            <a:pPr>
              <a:lnSpc>
                <a:spcPct val="100000"/>
              </a:lnSpc>
            </a:pPr>
            <a:r>
              <a:rPr lang="lv-LV" sz="1200" b="0" dirty="0"/>
              <a:t>Ģeogrāfisko nosaukumu autoritatīvie ieraksti  - 9 tūkstoši</a:t>
            </a:r>
          </a:p>
          <a:p>
            <a:pPr>
              <a:lnSpc>
                <a:spcPct val="100000"/>
              </a:lnSpc>
            </a:pPr>
            <a:r>
              <a:rPr lang="lv-LV" sz="1200" b="0" dirty="0"/>
              <a:t>Formas/žanru autoritatīvie ieraksti – 1 tūkstotis</a:t>
            </a:r>
          </a:p>
          <a:p>
            <a:pPr>
              <a:lnSpc>
                <a:spcPct val="100000"/>
              </a:lnSpc>
            </a:pPr>
            <a:endParaRPr lang="lv-LV"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i="1" dirty="0"/>
              <a:t>Unificētie nosaukumi (Bībele, Korāns, sēriju nosaukumi) – 4 tūkstoši</a:t>
            </a:r>
            <a:endParaRPr lang="lv-LV" sz="1200" b="0" dirty="0"/>
          </a:p>
          <a:p>
            <a:pPr>
              <a:lnSpc>
                <a:spcPct val="100000"/>
              </a:lnSpc>
            </a:pPr>
            <a:endParaRPr lang="lv-LV" sz="1200" b="0" dirty="0"/>
          </a:p>
          <a:p>
            <a:pPr>
              <a:lnSpc>
                <a:spcPct val="100000"/>
              </a:lnSpc>
            </a:pPr>
            <a:r>
              <a:rPr lang="lv-LV" sz="1200" b="0" dirty="0"/>
              <a:t>Sadarbība: LNB veidotos autoritatīvos ierakstus izmanto Valsts nozīmes bibliotēku kopkataloga, Digitālā bibliotēkas, publisko bibliotēku datu veidotāji kā arī Nacionālās enciklopēdijas veidotāji. LNB datu veidošanas eksperti izstrādā metodiskos materiālus un apmāca datu veidotājus.</a:t>
            </a:r>
          </a:p>
          <a:p>
            <a:endParaRPr lang="lv-LV" dirty="0"/>
          </a:p>
        </p:txBody>
      </p:sp>
      <p:sp>
        <p:nvSpPr>
          <p:cNvPr id="4" name="Slide Number Placeholder 3"/>
          <p:cNvSpPr>
            <a:spLocks noGrp="1"/>
          </p:cNvSpPr>
          <p:nvPr>
            <p:ph type="sldNum" sz="quarter" idx="5"/>
          </p:nvPr>
        </p:nvSpPr>
        <p:spPr/>
        <p:txBody>
          <a:bodyPr/>
          <a:lstStyle/>
          <a:p>
            <a:fld id="{496F3CDA-B265-4F7A-8FD4-FA976578B3B0}" type="slidenum">
              <a:rPr lang="lv-LV" smtClean="0"/>
              <a:t>6</a:t>
            </a:fld>
            <a:endParaRPr lang="lv-LV"/>
          </a:p>
        </p:txBody>
      </p:sp>
    </p:spTree>
    <p:extLst>
      <p:ext uri="{BB962C8B-B14F-4D97-AF65-F5344CB8AC3E}">
        <p14:creationId xmlns:p14="http://schemas.microsoft.com/office/powerpoint/2010/main" val="437473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Mainās  autoritatīvo ierakstu filozofija un  darbības lauks. Saglabājot tradicionālo bibliotēku katalogu bibliogrāfisko ierakstu kontroles funkciju, autoritatīvie ieraksti kļūst par sadarbības instrumentu apmaiņai starp dažādām atmiņas  institūcijām, dažādās informacionālās vidēs un informācijas izguves sistēmās. Bibliotēku datiem autoritatīvo ierakstu formā ir liela informatīva vērtība un, «pārtulkotiem» mašīnlasāmu standartu valodā, tiem ir būtiska loma semantiskā tīmekļa iespēju paplašināšanā saistībā ar kultūras mantojuma atklāšanu. </a:t>
            </a:r>
          </a:p>
          <a:p>
            <a:endParaRPr lang="lv-LV" dirty="0"/>
          </a:p>
        </p:txBody>
      </p:sp>
      <p:sp>
        <p:nvSpPr>
          <p:cNvPr id="4" name="Slide Number Placeholder 3"/>
          <p:cNvSpPr>
            <a:spLocks noGrp="1"/>
          </p:cNvSpPr>
          <p:nvPr>
            <p:ph type="sldNum" sz="quarter" idx="5"/>
          </p:nvPr>
        </p:nvSpPr>
        <p:spPr/>
        <p:txBody>
          <a:bodyPr/>
          <a:lstStyle/>
          <a:p>
            <a:fld id="{496F3CDA-B265-4F7A-8FD4-FA976578B3B0}" type="slidenum">
              <a:rPr lang="lv-LV" smtClean="0"/>
              <a:t>7</a:t>
            </a:fld>
            <a:endParaRPr lang="lv-LV"/>
          </a:p>
        </p:txBody>
      </p:sp>
    </p:spTree>
    <p:extLst>
      <p:ext uri="{BB962C8B-B14F-4D97-AF65-F5344CB8AC3E}">
        <p14:creationId xmlns:p14="http://schemas.microsoft.com/office/powerpoint/2010/main" val="189783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RDA nodrošina iespēju veidot attiecību tīklu starp </a:t>
            </a:r>
            <a:r>
              <a:rPr lang="lv-LV" dirty="0" err="1"/>
              <a:t>entītēm</a:t>
            </a:r>
            <a:r>
              <a:rPr lang="lv-LV" dirty="0"/>
              <a:t>, kas ir precīzi formulētas FRBR LRM. Tās ir ne tikai tradicionālās attiecības starp Darbiem un to Aģentiem,</a:t>
            </a:r>
            <a:r>
              <a:rPr lang="lv-LV" baseline="0" dirty="0"/>
              <a:t> bet arī starp dažādiem saistītiem darbiem, Darbu izteiksmēm, saistītām Personām, Dzimtām, Institūcijām u. tml. Visi paskaidrojumi ir teksta formā. </a:t>
            </a:r>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70B5A-347D-416B-90CF-6D71A363901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16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ea typeface="+mn-ea"/>
                <a:cs typeface="+mn-cs"/>
              </a:rPr>
              <a:t>LNBPS </a:t>
            </a:r>
            <a:r>
              <a:rPr lang="lv-LV" sz="1200" kern="1200" dirty="0">
                <a:solidFill>
                  <a:schemeClr val="tx1"/>
                </a:solidFill>
                <a:effectLst/>
                <a:latin typeface="+mn-lt"/>
                <a:ea typeface="+mn-ea"/>
                <a:cs typeface="+mn-cs"/>
              </a:rPr>
              <a:t>- kontrolēta vārdnīca ar bagātu un universāla lietojuma leksiku, kurā ir ne vien labi kontrolētas lietoto terminu </a:t>
            </a:r>
            <a:r>
              <a:rPr lang="lv-LV" sz="1200" kern="1200" dirty="0" err="1">
                <a:solidFill>
                  <a:schemeClr val="tx1"/>
                </a:solidFill>
                <a:effectLst/>
                <a:latin typeface="+mn-lt"/>
                <a:ea typeface="+mn-ea"/>
                <a:cs typeface="+mn-cs"/>
              </a:rPr>
              <a:t>pamatattiecības</a:t>
            </a:r>
            <a:r>
              <a:rPr lang="lv-LV" sz="1200" kern="1200" dirty="0">
                <a:solidFill>
                  <a:schemeClr val="tx1"/>
                </a:solidFill>
                <a:effectLst/>
                <a:latin typeface="+mn-lt"/>
                <a:ea typeface="+mn-ea"/>
                <a:cs typeface="+mn-cs"/>
              </a:rPr>
              <a:t>, bet arī sinonīmi, homogrāfi un daudzās mijnorādes (</a:t>
            </a:r>
            <a:r>
              <a:rPr lang="lv-LV" sz="1200" kern="1200" dirty="0" err="1">
                <a:solidFill>
                  <a:schemeClr val="tx1"/>
                </a:solidFill>
                <a:effectLst/>
                <a:latin typeface="+mn-lt"/>
                <a:ea typeface="+mn-ea"/>
                <a:cs typeface="+mn-cs"/>
              </a:rPr>
              <a:t>t.i</a:t>
            </a:r>
            <a:r>
              <a:rPr lang="lv-LV" sz="1200" kern="1200" dirty="0">
                <a:solidFill>
                  <a:schemeClr val="tx1"/>
                </a:solidFill>
                <a:effectLst/>
                <a:latin typeface="+mn-lt"/>
                <a:ea typeface="+mn-ea"/>
                <a:cs typeface="+mn-cs"/>
              </a:rPr>
              <a:t>,. sk. arī norādes).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Priekšmetu saraksta struktūra, īpaši tā hierarhisko attiecību kārtojums, norāda terminu paredzēto nozīmi un loģisko kārtojumu.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Nodrošināta ne vien bilingvāla piekļuve latviešu un angļu valodā, bet arī daudzvalodu piekļuve – ģeogrāfisko nosaukumu priekšmetiem un</a:t>
            </a:r>
            <a:r>
              <a:rPr lang="lv-LV" sz="1200" kern="1200" baseline="0" dirty="0">
                <a:solidFill>
                  <a:schemeClr val="tx1"/>
                </a:solidFill>
                <a:effectLst/>
                <a:latin typeface="+mn-lt"/>
                <a:ea typeface="+mn-ea"/>
                <a:cs typeface="+mn-cs"/>
              </a:rPr>
              <a:t> atsevišķu nozaru terminus vai objektus apzīmējušajiem tematiskajiem priekšmetiem.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ea typeface="+mn-ea"/>
                <a:cs typeface="+mn-cs"/>
              </a:rPr>
              <a:t>Kontrolētos terminus no LNBPS izmanto arī KK, publisko bibliotēku tiešsaistes katalogos un Nacionālās digitālās bibliotēkas </a:t>
            </a:r>
            <a:r>
              <a:rPr lang="lv-LV" sz="1200" kern="1200" dirty="0" err="1">
                <a:solidFill>
                  <a:schemeClr val="tx1"/>
                </a:solidFill>
                <a:effectLst/>
                <a:latin typeface="+mn-lt"/>
                <a:ea typeface="+mn-ea"/>
                <a:cs typeface="+mn-cs"/>
              </a:rPr>
              <a:t>Letonica</a:t>
            </a:r>
            <a:r>
              <a:rPr lang="lv-LV" sz="1200" kern="1200" dirty="0">
                <a:solidFill>
                  <a:schemeClr val="tx1"/>
                </a:solidFill>
                <a:effectLst/>
                <a:latin typeface="+mn-lt"/>
                <a:ea typeface="+mn-ea"/>
                <a:cs typeface="+mn-cs"/>
              </a:rPr>
              <a:t> krājumā; digitālo kolekciju atspoguļošanai; Nacionālās analītikas datubāzē; LNB Speciālo krājumu priekšmetiskās piekļuves nodrošināšanā.</a:t>
            </a:r>
          </a:p>
          <a:p>
            <a:endParaRPr lang="lv-LV" dirty="0"/>
          </a:p>
        </p:txBody>
      </p:sp>
      <p:sp>
        <p:nvSpPr>
          <p:cNvPr id="4" name="Slide Number Placeholder 3"/>
          <p:cNvSpPr>
            <a:spLocks noGrp="1"/>
          </p:cNvSpPr>
          <p:nvPr>
            <p:ph type="sldNum" sz="quarter" idx="5"/>
          </p:nvPr>
        </p:nvSpPr>
        <p:spPr/>
        <p:txBody>
          <a:bodyPr/>
          <a:lstStyle/>
          <a:p>
            <a:fld id="{496F3CDA-B265-4F7A-8FD4-FA976578B3B0}" type="slidenum">
              <a:rPr lang="lv-LV" smtClean="0"/>
              <a:t>10</a:t>
            </a:fld>
            <a:endParaRPr lang="lv-LV"/>
          </a:p>
        </p:txBody>
      </p:sp>
    </p:spTree>
    <p:extLst>
      <p:ext uri="{BB962C8B-B14F-4D97-AF65-F5344CB8AC3E}">
        <p14:creationId xmlns:p14="http://schemas.microsoft.com/office/powerpoint/2010/main" val="1280882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6F3CDA-B265-4F7A-8FD4-FA976578B3B0}" type="slidenum">
              <a:rPr lang="lv-LV" smtClean="0"/>
              <a:t>11</a:t>
            </a:fld>
            <a:endParaRPr lang="lv-LV"/>
          </a:p>
        </p:txBody>
      </p:sp>
    </p:spTree>
    <p:extLst>
      <p:ext uri="{BB962C8B-B14F-4D97-AF65-F5344CB8AC3E}">
        <p14:creationId xmlns:p14="http://schemas.microsoft.com/office/powerpoint/2010/main" val="324453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DB8D4-2522-4F4B-A51C-41A9F2ECBB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49213D-FC8A-4890-91AC-ACA5C76EC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1D6AB26-FAE3-4DDC-83EF-7114FF2378CF}"/>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5" name="Footer Placeholder 4">
            <a:extLst>
              <a:ext uri="{FF2B5EF4-FFF2-40B4-BE49-F238E27FC236}">
                <a16:creationId xmlns:a16="http://schemas.microsoft.com/office/drawing/2014/main" id="{6BA28874-6FC3-4CD1-B1EB-000161A7A7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4CBC11-5F99-48C2-ADB6-83C3670AB1EE}"/>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1475565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6A089-4BC6-43BC-916A-4BAE0DD266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3D96E1F-A1C2-4082-AEDF-942460F9BF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1FDF67-F848-4F35-A0D3-0E69458D7A8A}"/>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5" name="Footer Placeholder 4">
            <a:extLst>
              <a:ext uri="{FF2B5EF4-FFF2-40B4-BE49-F238E27FC236}">
                <a16:creationId xmlns:a16="http://schemas.microsoft.com/office/drawing/2014/main" id="{D13B336C-E7DF-41AE-8770-765BFD1C9B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FB1CBE-582F-4AD8-86AB-46664685552D}"/>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4237243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D2FA2E-1139-4E4E-BDDB-59035060D1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DC7369-C4DF-4CEB-BE35-32C5AE6D21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E9ED7F-C6EF-40B1-B396-6C3ACC96B787}"/>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5" name="Footer Placeholder 4">
            <a:extLst>
              <a:ext uri="{FF2B5EF4-FFF2-40B4-BE49-F238E27FC236}">
                <a16:creationId xmlns:a16="http://schemas.microsoft.com/office/drawing/2014/main" id="{A4437BAD-38C9-4B95-937A-5EC4307755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F2C950-DC82-478F-B6BC-8693A6621B34}"/>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919291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p:cNvSpPr>
            <a:spLocks noGrp="1"/>
          </p:cNvSpPr>
          <p:nvPr>
            <p:ph type="dt" sz="half" idx="10"/>
          </p:nvPr>
        </p:nvSpPr>
        <p:spPr/>
        <p:txBody>
          <a:bodyPr/>
          <a:lstStyle/>
          <a:p>
            <a:fld id="{E6C7E60E-328C-42BB-89FA-471DD4FFB21D}" type="datetimeFigureOut">
              <a:rPr lang="lv-LV" smtClean="0"/>
              <a:t>07.07.2021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741018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E6C7E60E-328C-42BB-89FA-471DD4FFB21D}" type="datetimeFigureOut">
              <a:rPr lang="lv-LV" smtClean="0"/>
              <a:t>07.07.2021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1820010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C7E60E-328C-42BB-89FA-471DD4FFB21D}" type="datetimeFigureOut">
              <a:rPr lang="lv-LV" smtClean="0"/>
              <a:t>07.07.2021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1513204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p:cNvSpPr>
            <a:spLocks noGrp="1"/>
          </p:cNvSpPr>
          <p:nvPr>
            <p:ph type="dt" sz="half" idx="10"/>
          </p:nvPr>
        </p:nvSpPr>
        <p:spPr/>
        <p:txBody>
          <a:bodyPr/>
          <a:lstStyle/>
          <a:p>
            <a:fld id="{E6C7E60E-328C-42BB-89FA-471DD4FFB21D}" type="datetimeFigureOut">
              <a:rPr lang="lv-LV" smtClean="0"/>
              <a:t>07.07.2021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3207991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p:cNvSpPr>
            <a:spLocks noGrp="1"/>
          </p:cNvSpPr>
          <p:nvPr>
            <p:ph type="dt" sz="half" idx="10"/>
          </p:nvPr>
        </p:nvSpPr>
        <p:spPr/>
        <p:txBody>
          <a:bodyPr/>
          <a:lstStyle/>
          <a:p>
            <a:fld id="{E6C7E60E-328C-42BB-89FA-471DD4FFB21D}" type="datetimeFigureOut">
              <a:rPr lang="lv-LV" smtClean="0"/>
              <a:t>07.07.2021</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465191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Date Placeholder 2"/>
          <p:cNvSpPr>
            <a:spLocks noGrp="1"/>
          </p:cNvSpPr>
          <p:nvPr>
            <p:ph type="dt" sz="half" idx="10"/>
          </p:nvPr>
        </p:nvSpPr>
        <p:spPr/>
        <p:txBody>
          <a:bodyPr/>
          <a:lstStyle/>
          <a:p>
            <a:fld id="{E6C7E60E-328C-42BB-89FA-471DD4FFB21D}" type="datetimeFigureOut">
              <a:rPr lang="lv-LV" smtClean="0"/>
              <a:t>07.07.2021</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907816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7E60E-328C-42BB-89FA-471DD4FFB21D}" type="datetimeFigureOut">
              <a:rPr lang="lv-LV" smtClean="0"/>
              <a:t>07.07.2021</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2076038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C7E60E-328C-42BB-89FA-471DD4FFB21D}" type="datetimeFigureOut">
              <a:rPr lang="lv-LV" smtClean="0"/>
              <a:t>07.07.2021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377622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3F51B-D5EB-4AFF-9A79-487CDCC8D8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365DC5-E17F-4772-AE8C-F6A1812D2D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20E7AE-8A90-488B-A7CC-168F067E96CB}"/>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5" name="Footer Placeholder 4">
            <a:extLst>
              <a:ext uri="{FF2B5EF4-FFF2-40B4-BE49-F238E27FC236}">
                <a16:creationId xmlns:a16="http://schemas.microsoft.com/office/drawing/2014/main" id="{BAFB2D6F-C6BB-4DDF-9945-E705290AB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8D4871-F404-4BB3-AC2B-189C040896C4}"/>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1428956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C7E60E-328C-42BB-89FA-471DD4FFB21D}" type="datetimeFigureOut">
              <a:rPr lang="lv-LV" smtClean="0"/>
              <a:t>07.07.2021</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252044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E6C7E60E-328C-42BB-89FA-471DD4FFB21D}" type="datetimeFigureOut">
              <a:rPr lang="lv-LV" smtClean="0"/>
              <a:t>07.07.2021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275964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E6C7E60E-328C-42BB-89FA-471DD4FFB21D}" type="datetimeFigureOut">
              <a:rPr lang="lv-LV" smtClean="0"/>
              <a:t>07.07.2021</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831336A-1A69-4E2F-9884-80185EED95BB}" type="slidenum">
              <a:rPr lang="lv-LV" smtClean="0"/>
              <a:t>‹#›</a:t>
            </a:fld>
            <a:endParaRPr lang="lv-LV"/>
          </a:p>
        </p:txBody>
      </p:sp>
    </p:spTree>
    <p:extLst>
      <p:ext uri="{BB962C8B-B14F-4D97-AF65-F5344CB8AC3E}">
        <p14:creationId xmlns:p14="http://schemas.microsoft.com/office/powerpoint/2010/main" val="1813132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5150C-AA31-4515-B22C-05489A939F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302039F-A4AB-4F3E-8ED0-0359FBAEBA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1E7027-25BC-4B77-A3F2-88108F165AAF}"/>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5" name="Footer Placeholder 4">
            <a:extLst>
              <a:ext uri="{FF2B5EF4-FFF2-40B4-BE49-F238E27FC236}">
                <a16:creationId xmlns:a16="http://schemas.microsoft.com/office/drawing/2014/main" id="{D5C96B43-4ED0-44BF-9B8B-6229A05A9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A1276-0E8E-4B91-8009-8E281FA55677}"/>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227659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F406-3187-4204-B26E-868165A0B7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6B3A3B-3739-4146-8419-D1E5E23E60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6D655A-7053-4093-A6F9-20F0554CD6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921257A-9E0E-4682-AA79-EC09B43409BA}"/>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6" name="Footer Placeholder 5">
            <a:extLst>
              <a:ext uri="{FF2B5EF4-FFF2-40B4-BE49-F238E27FC236}">
                <a16:creationId xmlns:a16="http://schemas.microsoft.com/office/drawing/2014/main" id="{C518F5A4-925B-482E-98CB-6C31732ECC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B5EA01-F0A9-4FE8-8189-0480006CD698}"/>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1244795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7D7F-CF71-48DC-AC3A-29E582490D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BCA037-4498-4CD3-9A6F-CA9B4601A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98261-0AEB-4E67-9A97-A5E9691900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841E321-96FA-487D-99EF-A5CF9BAAD6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F83A6E-F116-4E8C-9F45-B086C9DBDF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0DD6E9-B889-4620-B7A6-B3AA8E99FE77}"/>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8" name="Footer Placeholder 7">
            <a:extLst>
              <a:ext uri="{FF2B5EF4-FFF2-40B4-BE49-F238E27FC236}">
                <a16:creationId xmlns:a16="http://schemas.microsoft.com/office/drawing/2014/main" id="{6F3D87C2-98DE-4219-A106-219BD9891B9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9A90588-AC98-4E31-B939-F9F08EE41E27}"/>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605977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4A689-3269-4EC3-92F1-917A48A9B6E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2D108DC-AC89-4FA3-AA2B-BADB90259425}"/>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4" name="Footer Placeholder 3">
            <a:extLst>
              <a:ext uri="{FF2B5EF4-FFF2-40B4-BE49-F238E27FC236}">
                <a16:creationId xmlns:a16="http://schemas.microsoft.com/office/drawing/2014/main" id="{8D52B7A9-74D2-4E41-9EC1-2AA801443B8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51C64E-CF7D-4CE7-A37B-8921074C2FED}"/>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293139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CAE8C-7CAA-4564-B72E-E809DC917B0E}"/>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3" name="Footer Placeholder 2">
            <a:extLst>
              <a:ext uri="{FF2B5EF4-FFF2-40B4-BE49-F238E27FC236}">
                <a16:creationId xmlns:a16="http://schemas.microsoft.com/office/drawing/2014/main" id="{754C97F2-BB8B-4443-BDF5-71D20BD420C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051B2B8-D6EC-4ED5-BD85-2004A58A1112}"/>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924600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CB0E-1C90-4D71-9727-56994955BD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ADA00F-1FF0-4047-8C06-11FF50480A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B490F6-3119-473F-A398-AA738B3C9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AED042-9FF7-4AEE-B41E-44846D865728}"/>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6" name="Footer Placeholder 5">
            <a:extLst>
              <a:ext uri="{FF2B5EF4-FFF2-40B4-BE49-F238E27FC236}">
                <a16:creationId xmlns:a16="http://schemas.microsoft.com/office/drawing/2014/main" id="{F51811DF-1674-4CCF-A8FF-A9E6458797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8EB4B0-EBD9-4CDE-B376-BDCFA76624E3}"/>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23657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987B-1E59-44D1-A358-55284BA12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6896F3-8174-483D-AB1D-D7EE97A04A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3DA53FB-F190-44FF-A54D-79BAFE8E41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78D45-F622-497C-99E0-5804A3749B78}"/>
              </a:ext>
            </a:extLst>
          </p:cNvPr>
          <p:cNvSpPr>
            <a:spLocks noGrp="1"/>
          </p:cNvSpPr>
          <p:nvPr>
            <p:ph type="dt" sz="half" idx="10"/>
          </p:nvPr>
        </p:nvSpPr>
        <p:spPr/>
        <p:txBody>
          <a:bodyPr/>
          <a:lstStyle/>
          <a:p>
            <a:fld id="{1475C43D-3459-4F30-AAAA-8EED43B1AB06}" type="datetimeFigureOut">
              <a:rPr lang="en-GB" smtClean="0"/>
              <a:t>07/07/2021</a:t>
            </a:fld>
            <a:endParaRPr lang="en-GB"/>
          </a:p>
        </p:txBody>
      </p:sp>
      <p:sp>
        <p:nvSpPr>
          <p:cNvPr id="6" name="Footer Placeholder 5">
            <a:extLst>
              <a:ext uri="{FF2B5EF4-FFF2-40B4-BE49-F238E27FC236}">
                <a16:creationId xmlns:a16="http://schemas.microsoft.com/office/drawing/2014/main" id="{F4A59AA4-02B8-4C8B-B32D-8E4A9BE436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A6BD11-9FB8-4112-97FC-DB5AC2E7A9CD}"/>
              </a:ext>
            </a:extLst>
          </p:cNvPr>
          <p:cNvSpPr>
            <a:spLocks noGrp="1"/>
          </p:cNvSpPr>
          <p:nvPr>
            <p:ph type="sldNum" sz="quarter" idx="12"/>
          </p:nvPr>
        </p:nvSpPr>
        <p:spPr/>
        <p:txBody>
          <a:bodyPr/>
          <a:lstStyle/>
          <a:p>
            <a:fld id="{B55AEFBC-CB9B-47F6-AE13-10DE59E66D68}" type="slidenum">
              <a:rPr lang="en-GB" smtClean="0"/>
              <a:t>‹#›</a:t>
            </a:fld>
            <a:endParaRPr lang="en-GB"/>
          </a:p>
        </p:txBody>
      </p:sp>
    </p:spTree>
    <p:extLst>
      <p:ext uri="{BB962C8B-B14F-4D97-AF65-F5344CB8AC3E}">
        <p14:creationId xmlns:p14="http://schemas.microsoft.com/office/powerpoint/2010/main" val="146293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8FFBA1-DB3B-41C6-9081-279A47CE56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3790DA-F21B-4B11-A974-A3274D6DA1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460E89-DC22-40FA-9B91-08A5C7400D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5C43D-3459-4F30-AAAA-8EED43B1AB06}" type="datetimeFigureOut">
              <a:rPr lang="en-GB" smtClean="0"/>
              <a:t>07/07/2021</a:t>
            </a:fld>
            <a:endParaRPr lang="en-GB"/>
          </a:p>
        </p:txBody>
      </p:sp>
      <p:sp>
        <p:nvSpPr>
          <p:cNvPr id="5" name="Footer Placeholder 4">
            <a:extLst>
              <a:ext uri="{FF2B5EF4-FFF2-40B4-BE49-F238E27FC236}">
                <a16:creationId xmlns:a16="http://schemas.microsoft.com/office/drawing/2014/main" id="{33AE6037-2F05-4188-8CEE-E294EDFCAA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3160F80-B28D-4CEB-87CC-C8307A96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5AEFBC-CB9B-47F6-AE13-10DE59E66D68}" type="slidenum">
              <a:rPr lang="en-GB" smtClean="0"/>
              <a:t>‹#›</a:t>
            </a:fld>
            <a:endParaRPr lang="en-GB"/>
          </a:p>
        </p:txBody>
      </p:sp>
      <p:pic>
        <p:nvPicPr>
          <p:cNvPr id="8" name="Picture 7" descr="A picture containing computer&#10;&#10;Description automatically generated">
            <a:extLst>
              <a:ext uri="{FF2B5EF4-FFF2-40B4-BE49-F238E27FC236}">
                <a16:creationId xmlns:a16="http://schemas.microsoft.com/office/drawing/2014/main" id="{406A3DF4-7FC6-44BE-9453-D48A2C67F2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82200" y="16019"/>
            <a:ext cx="2089302" cy="1832220"/>
          </a:xfrm>
          <a:prstGeom prst="rect">
            <a:avLst/>
          </a:prstGeom>
        </p:spPr>
      </p:pic>
    </p:spTree>
    <p:extLst>
      <p:ext uri="{BB962C8B-B14F-4D97-AF65-F5344CB8AC3E}">
        <p14:creationId xmlns:p14="http://schemas.microsoft.com/office/powerpoint/2010/main" val="408423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7E60E-328C-42BB-89FA-471DD4FFB21D}" type="datetimeFigureOut">
              <a:rPr lang="lv-LV" smtClean="0"/>
              <a:t>07.07.2021</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31336A-1A69-4E2F-9884-80185EED95BB}" type="slidenum">
              <a:rPr lang="lv-LV" smtClean="0"/>
              <a:t>‹#›</a:t>
            </a:fld>
            <a:endParaRPr lang="lv-LV"/>
          </a:p>
        </p:txBody>
      </p:sp>
    </p:spTree>
    <p:extLst>
      <p:ext uri="{BB962C8B-B14F-4D97-AF65-F5344CB8AC3E}">
        <p14:creationId xmlns:p14="http://schemas.microsoft.com/office/powerpoint/2010/main" val="3061847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hyperlink" Target="https://www.wikidata.org/" TargetMode="External"/><Relationship Id="rId13" Type="http://schemas.openxmlformats.org/officeDocument/2006/relationships/image" Target="../media/image26.png"/><Relationship Id="rId3" Type="http://schemas.openxmlformats.org/officeDocument/2006/relationships/hyperlink" Target="http://www.viaf.org/" TargetMode="External"/><Relationship Id="rId7" Type="http://schemas.openxmlformats.org/officeDocument/2006/relationships/hyperlink" Target="http://www.getty.edu/research/tools/vocabularies/ulan/" TargetMode="External"/><Relationship Id="rId12" Type="http://schemas.openxmlformats.org/officeDocument/2006/relationships/image" Target="../media/image25.png"/><Relationship Id="rId2" Type="http://schemas.openxmlformats.org/officeDocument/2006/relationships/notesSlide" Target="../notesSlides/notesSlide11.xml"/><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hyperlink" Target="http://www.researcherid.com/" TargetMode="External"/><Relationship Id="rId11" Type="http://schemas.openxmlformats.org/officeDocument/2006/relationships/image" Target="../media/image24.jpg"/><Relationship Id="rId5" Type="http://schemas.openxmlformats.org/officeDocument/2006/relationships/hyperlink" Target="http://www.orcid.org/" TargetMode="External"/><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hyperlink" Target="http://www.isni.org/" TargetMode="External"/><Relationship Id="rId9" Type="http://schemas.openxmlformats.org/officeDocument/2006/relationships/hyperlink" Target="https://dbpedia.org/" TargetMode="External"/><Relationship Id="rId14" Type="http://schemas.openxmlformats.org/officeDocument/2006/relationships/image" Target="../media/image27.jp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3.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5.png"/><Relationship Id="rId17" Type="http://schemas.openxmlformats.org/officeDocument/2006/relationships/image" Target="../media/image32.png"/><Relationship Id="rId2" Type="http://schemas.openxmlformats.org/officeDocument/2006/relationships/image" Target="../media/image14.png"/><Relationship Id="rId16"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4.jpg"/><Relationship Id="rId5" Type="http://schemas.openxmlformats.org/officeDocument/2006/relationships/image" Target="../media/image17.png"/><Relationship Id="rId15" Type="http://schemas.openxmlformats.org/officeDocument/2006/relationships/image" Target="../media/image28.png"/><Relationship Id="rId10" Type="http://schemas.openxmlformats.org/officeDocument/2006/relationships/image" Target="../media/image23.png"/><Relationship Id="rId19" Type="http://schemas.openxmlformats.org/officeDocument/2006/relationships/image" Target="../media/image34.jp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B9A42-787B-418A-B8A6-DCEA754F05E1}"/>
              </a:ext>
            </a:extLst>
          </p:cNvPr>
          <p:cNvSpPr>
            <a:spLocks noGrp="1"/>
          </p:cNvSpPr>
          <p:nvPr>
            <p:ph type="ctrTitle"/>
          </p:nvPr>
        </p:nvSpPr>
        <p:spPr>
          <a:xfrm>
            <a:off x="469785" y="2635502"/>
            <a:ext cx="11236979" cy="954366"/>
          </a:xfrm>
        </p:spPr>
        <p:txBody>
          <a:bodyPr>
            <a:noAutofit/>
          </a:bodyPr>
          <a:lstStyle/>
          <a:p>
            <a:r>
              <a:rPr lang="lv-LV" sz="4000" b="1" dirty="0"/>
              <a:t>Atsauces dati digitālo objektu pārvaldībā</a:t>
            </a:r>
          </a:p>
        </p:txBody>
      </p:sp>
      <p:sp>
        <p:nvSpPr>
          <p:cNvPr id="3" name="Subtitle 2">
            <a:extLst>
              <a:ext uri="{FF2B5EF4-FFF2-40B4-BE49-F238E27FC236}">
                <a16:creationId xmlns:a16="http://schemas.microsoft.com/office/drawing/2014/main" id="{864AB51E-0E87-4EE3-966B-8AF9C9B5B37A}"/>
              </a:ext>
            </a:extLst>
          </p:cNvPr>
          <p:cNvSpPr>
            <a:spLocks noGrp="1"/>
          </p:cNvSpPr>
          <p:nvPr>
            <p:ph type="subTitle" idx="1"/>
          </p:nvPr>
        </p:nvSpPr>
        <p:spPr>
          <a:xfrm>
            <a:off x="2562764" y="4348334"/>
            <a:ext cx="9144000" cy="1149793"/>
          </a:xfrm>
        </p:spPr>
        <p:txBody>
          <a:bodyPr>
            <a:normAutofit/>
          </a:bodyPr>
          <a:lstStyle/>
          <a:p>
            <a:pPr algn="r">
              <a:spcBef>
                <a:spcPts val="600"/>
              </a:spcBef>
            </a:pPr>
            <a:r>
              <a:rPr lang="lv-LV" sz="2000" dirty="0">
                <a:solidFill>
                  <a:schemeClr val="tx1">
                    <a:alpha val="74000"/>
                  </a:schemeClr>
                </a:solidFill>
              </a:rPr>
              <a:t>Eduards Skvireckis</a:t>
            </a:r>
          </a:p>
          <a:p>
            <a:pPr algn="r">
              <a:spcBef>
                <a:spcPts val="600"/>
              </a:spcBef>
            </a:pPr>
            <a:r>
              <a:rPr lang="lv-LV" sz="2000" dirty="0">
                <a:solidFill>
                  <a:schemeClr val="tx1">
                    <a:alpha val="74000"/>
                  </a:schemeClr>
                </a:solidFill>
              </a:rPr>
              <a:t>Datu pārvaldības eksperts</a:t>
            </a:r>
          </a:p>
          <a:p>
            <a:pPr algn="r">
              <a:spcBef>
                <a:spcPts val="600"/>
              </a:spcBef>
            </a:pPr>
            <a:r>
              <a:rPr lang="lv-LV" sz="2000" dirty="0">
                <a:solidFill>
                  <a:schemeClr val="tx1">
                    <a:alpha val="74000"/>
                  </a:schemeClr>
                </a:solidFill>
              </a:rPr>
              <a:t>Latvijas Nacionālā bibliotēka</a:t>
            </a:r>
            <a:endParaRPr lang="en-GB" sz="2000" dirty="0">
              <a:solidFill>
                <a:schemeClr val="tx1">
                  <a:alpha val="74000"/>
                </a:schemeClr>
              </a:solidFill>
            </a:endParaRPr>
          </a:p>
        </p:txBody>
      </p:sp>
      <p:sp>
        <p:nvSpPr>
          <p:cNvPr id="4" name="TextBox 3">
            <a:extLst>
              <a:ext uri="{FF2B5EF4-FFF2-40B4-BE49-F238E27FC236}">
                <a16:creationId xmlns:a16="http://schemas.microsoft.com/office/drawing/2014/main" id="{7F45639F-8C5A-4594-B8F1-395A5573B0D5}"/>
              </a:ext>
            </a:extLst>
          </p:cNvPr>
          <p:cNvSpPr txBox="1"/>
          <p:nvPr/>
        </p:nvSpPr>
        <p:spPr>
          <a:xfrm>
            <a:off x="469785" y="5735637"/>
            <a:ext cx="9311779" cy="646331"/>
          </a:xfrm>
          <a:prstGeom prst="rect">
            <a:avLst/>
          </a:prstGeom>
          <a:noFill/>
        </p:spPr>
        <p:txBody>
          <a:bodyPr wrap="square" rtlCol="0">
            <a:spAutoFit/>
          </a:bodyPr>
          <a:lstStyle/>
          <a:p>
            <a:r>
              <a:rPr lang="lv-LV" dirty="0">
                <a:solidFill>
                  <a:schemeClr val="tx1">
                    <a:alpha val="74000"/>
                  </a:schemeClr>
                </a:solidFill>
              </a:rPr>
              <a:t>Tiešsaistes seminārs par digitālā kultūras mantojuma pārvaldību</a:t>
            </a:r>
            <a:endParaRPr lang="en-GB" dirty="0">
              <a:solidFill>
                <a:schemeClr val="tx1">
                  <a:alpha val="74000"/>
                </a:schemeClr>
              </a:solidFill>
            </a:endParaRPr>
          </a:p>
          <a:p>
            <a:r>
              <a:rPr lang="en-GB" dirty="0">
                <a:solidFill>
                  <a:schemeClr val="tx1">
                    <a:alpha val="74000"/>
                  </a:schemeClr>
                </a:solidFill>
              </a:rPr>
              <a:t>202</a:t>
            </a:r>
            <a:r>
              <a:rPr lang="lv-LV" dirty="0">
                <a:solidFill>
                  <a:schemeClr val="tx1">
                    <a:alpha val="74000"/>
                  </a:schemeClr>
                </a:solidFill>
              </a:rPr>
              <a:t>1</a:t>
            </a:r>
            <a:r>
              <a:rPr lang="en-GB" dirty="0">
                <a:solidFill>
                  <a:schemeClr val="tx1">
                    <a:alpha val="74000"/>
                  </a:schemeClr>
                </a:solidFill>
              </a:rPr>
              <a:t>. </a:t>
            </a:r>
            <a:r>
              <a:rPr lang="lv-LV" dirty="0">
                <a:solidFill>
                  <a:schemeClr val="tx1">
                    <a:alpha val="74000"/>
                  </a:schemeClr>
                </a:solidFill>
              </a:rPr>
              <a:t>gada</a:t>
            </a:r>
            <a:r>
              <a:rPr lang="en-GB" dirty="0">
                <a:solidFill>
                  <a:schemeClr val="tx1">
                    <a:alpha val="74000"/>
                  </a:schemeClr>
                </a:solidFill>
              </a:rPr>
              <a:t> </a:t>
            </a:r>
            <a:r>
              <a:rPr lang="lv-LV" dirty="0">
                <a:solidFill>
                  <a:schemeClr val="tx1">
                    <a:alpha val="74000"/>
                  </a:schemeClr>
                </a:solidFill>
              </a:rPr>
              <a:t>16. jūnijs</a:t>
            </a:r>
          </a:p>
        </p:txBody>
      </p:sp>
      <p:pic>
        <p:nvPicPr>
          <p:cNvPr id="5" name="Picture 4">
            <a:extLst>
              <a:ext uri="{FF2B5EF4-FFF2-40B4-BE49-F238E27FC236}">
                <a16:creationId xmlns:a16="http://schemas.microsoft.com/office/drawing/2014/main" id="{BB79C175-2012-4D52-A032-BF7F4A9DBB3E}"/>
              </a:ext>
            </a:extLst>
          </p:cNvPr>
          <p:cNvPicPr>
            <a:picLocks noChangeAspect="1"/>
          </p:cNvPicPr>
          <p:nvPr/>
        </p:nvPicPr>
        <p:blipFill>
          <a:blip r:embed="rId2"/>
          <a:stretch>
            <a:fillRect/>
          </a:stretch>
        </p:blipFill>
        <p:spPr>
          <a:xfrm>
            <a:off x="5375915" y="158035"/>
            <a:ext cx="3517697" cy="1615580"/>
          </a:xfrm>
          <a:prstGeom prst="rect">
            <a:avLst/>
          </a:prstGeom>
        </p:spPr>
      </p:pic>
      <p:pic>
        <p:nvPicPr>
          <p:cNvPr id="7" name="Picture 6" descr="Chart&#10;&#10;Description automatically generated">
            <a:extLst>
              <a:ext uri="{FF2B5EF4-FFF2-40B4-BE49-F238E27FC236}">
                <a16:creationId xmlns:a16="http://schemas.microsoft.com/office/drawing/2014/main" id="{4C2E1B45-EACD-4B5C-B467-BD785CA7CE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85" y="320997"/>
            <a:ext cx="4492801" cy="1289656"/>
          </a:xfrm>
          <a:prstGeom prst="rect">
            <a:avLst/>
          </a:prstGeom>
        </p:spPr>
      </p:pic>
    </p:spTree>
    <p:extLst>
      <p:ext uri="{BB962C8B-B14F-4D97-AF65-F5344CB8AC3E}">
        <p14:creationId xmlns:p14="http://schemas.microsoft.com/office/powerpoint/2010/main" val="3992860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a:xfrm>
            <a:off x="838200" y="365126"/>
            <a:ext cx="10515600" cy="1025136"/>
          </a:xfrm>
        </p:spPr>
        <p:txBody>
          <a:bodyPr>
            <a:noAutofit/>
          </a:bodyPr>
          <a:lstStyle/>
          <a:p>
            <a:r>
              <a:rPr lang="lv-LV" dirty="0"/>
              <a:t>Nacionālais tēzaurs un tā </a:t>
            </a:r>
            <a:r>
              <a:rPr lang="lv-LV" dirty="0">
                <a:solidFill>
                  <a:schemeClr val="accent6">
                    <a:lumMod val="50000"/>
                  </a:schemeClr>
                </a:solidFill>
              </a:rPr>
              <a:t>lietojums </a:t>
            </a:r>
            <a:br>
              <a:rPr lang="lv-LV" dirty="0">
                <a:solidFill>
                  <a:schemeClr val="accent6">
                    <a:lumMod val="50000"/>
                  </a:schemeClr>
                </a:solidFill>
              </a:rPr>
            </a:br>
            <a:r>
              <a:rPr lang="lv-LV" dirty="0">
                <a:solidFill>
                  <a:schemeClr val="accent6">
                    <a:lumMod val="50000"/>
                  </a:schemeClr>
                </a:solidFill>
              </a:rPr>
              <a:t>digitālajās kolekcijās</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normAutofit/>
          </a:bodyPr>
          <a:lstStyle/>
          <a:p>
            <a:pPr marL="0" indent="0" algn="just">
              <a:buNone/>
            </a:pPr>
            <a:r>
              <a:rPr lang="lv-LV" dirty="0">
                <a:solidFill>
                  <a:schemeClr val="accent6">
                    <a:lumMod val="50000"/>
                  </a:schemeClr>
                </a:solidFill>
              </a:rPr>
              <a:t>Uz </a:t>
            </a:r>
            <a:r>
              <a:rPr lang="lv-LV" dirty="0"/>
              <a:t>ASV Kongresa bibliotēkas Priekšmetu saraksta (LCSH) principiem veidota </a:t>
            </a:r>
            <a:r>
              <a:rPr lang="lv-LV" b="1" dirty="0"/>
              <a:t>jēdzienu vārdnīca </a:t>
            </a:r>
            <a:r>
              <a:rPr lang="lv-LV" dirty="0"/>
              <a:t>ar universāla lietojuma leksiku un asociatīvo, hierarhisko un ekvivalences attiecību kontroli </a:t>
            </a:r>
          </a:p>
          <a:p>
            <a:endParaRPr lang="lv-LV" sz="3200" dirty="0"/>
          </a:p>
        </p:txBody>
      </p:sp>
      <p:pic>
        <p:nvPicPr>
          <p:cNvPr id="6" name="Picture 5" descr="A picture containing drawing, knife&#10;&#10;Description automatically generated">
            <a:extLst>
              <a:ext uri="{FF2B5EF4-FFF2-40B4-BE49-F238E27FC236}">
                <a16:creationId xmlns:a16="http://schemas.microsoft.com/office/drawing/2014/main" id="{E4947D2C-6D73-4EB3-8B55-94251D050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645" y="3700424"/>
            <a:ext cx="5620797" cy="1058991"/>
          </a:xfrm>
          <a:prstGeom prst="rect">
            <a:avLst/>
          </a:prstGeom>
        </p:spPr>
      </p:pic>
      <p:pic>
        <p:nvPicPr>
          <p:cNvPr id="7" name="Picture 6">
            <a:extLst>
              <a:ext uri="{FF2B5EF4-FFF2-40B4-BE49-F238E27FC236}">
                <a16:creationId xmlns:a16="http://schemas.microsoft.com/office/drawing/2014/main" id="{7A80EF2F-78BB-45D6-96CB-23954CF57D08}"/>
              </a:ext>
            </a:extLst>
          </p:cNvPr>
          <p:cNvPicPr>
            <a:picLocks noChangeAspect="1"/>
          </p:cNvPicPr>
          <p:nvPr/>
        </p:nvPicPr>
        <p:blipFill>
          <a:blip r:embed="rId4"/>
          <a:stretch>
            <a:fillRect/>
          </a:stretch>
        </p:blipFill>
        <p:spPr>
          <a:xfrm>
            <a:off x="7023814" y="5172713"/>
            <a:ext cx="3531892" cy="1043870"/>
          </a:xfrm>
          <a:prstGeom prst="rect">
            <a:avLst/>
          </a:prstGeom>
        </p:spPr>
      </p:pic>
      <p:pic>
        <p:nvPicPr>
          <p:cNvPr id="9" name="Picture 8">
            <a:extLst>
              <a:ext uri="{FF2B5EF4-FFF2-40B4-BE49-F238E27FC236}">
                <a16:creationId xmlns:a16="http://schemas.microsoft.com/office/drawing/2014/main" id="{9BCB7C3E-7B5A-4C3B-AD8A-5F543F333A75}"/>
              </a:ext>
            </a:extLst>
          </p:cNvPr>
          <p:cNvPicPr>
            <a:picLocks noChangeAspect="1"/>
          </p:cNvPicPr>
          <p:nvPr/>
        </p:nvPicPr>
        <p:blipFill>
          <a:blip r:embed="rId5"/>
          <a:stretch>
            <a:fillRect/>
          </a:stretch>
        </p:blipFill>
        <p:spPr>
          <a:xfrm>
            <a:off x="7691829" y="3653396"/>
            <a:ext cx="2863877" cy="1300326"/>
          </a:xfrm>
          <a:prstGeom prst="rect">
            <a:avLst/>
          </a:prstGeom>
        </p:spPr>
      </p:pic>
      <p:pic>
        <p:nvPicPr>
          <p:cNvPr id="10" name="Picture 9">
            <a:extLst>
              <a:ext uri="{FF2B5EF4-FFF2-40B4-BE49-F238E27FC236}">
                <a16:creationId xmlns:a16="http://schemas.microsoft.com/office/drawing/2014/main" id="{1325A42F-42BE-4BD4-AAA7-891BAC5161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1078" y="4953722"/>
            <a:ext cx="2439859" cy="1296000"/>
          </a:xfrm>
          <a:prstGeom prst="rect">
            <a:avLst/>
          </a:prstGeom>
        </p:spPr>
      </p:pic>
      <p:sp>
        <p:nvSpPr>
          <p:cNvPr id="11" name="Rectangle 10">
            <a:extLst>
              <a:ext uri="{FF2B5EF4-FFF2-40B4-BE49-F238E27FC236}">
                <a16:creationId xmlns:a16="http://schemas.microsoft.com/office/drawing/2014/main" id="{2766EF6F-4CAD-411F-9681-52FDE8A159CA}"/>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024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p:txBody>
          <a:bodyPr/>
          <a:lstStyle/>
          <a:p>
            <a:r>
              <a:rPr lang="lv-LV" dirty="0"/>
              <a:t>Citi zināšanu pārvaldes rīki un standarti</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lstStyle/>
          <a:p>
            <a:pPr marL="0" indent="0">
              <a:buNone/>
            </a:pPr>
            <a:r>
              <a:rPr lang="en-GB" b="1" dirty="0"/>
              <a:t>Nacionālā muzeju krājuma kopkatalogs</a:t>
            </a:r>
            <a:r>
              <a:rPr lang="lv-LV" b="1" dirty="0"/>
              <a:t> (NMKK)</a:t>
            </a:r>
          </a:p>
          <a:p>
            <a:r>
              <a:rPr lang="lv-LV" dirty="0"/>
              <a:t>Priekšmeta tipa klasifikatori</a:t>
            </a:r>
          </a:p>
          <a:p>
            <a:r>
              <a:rPr lang="lv-LV" dirty="0"/>
              <a:t>Citi klasifikatori</a:t>
            </a:r>
          </a:p>
          <a:p>
            <a:endParaRPr lang="lv-LV" dirty="0"/>
          </a:p>
          <a:p>
            <a:pPr marL="0" indent="0">
              <a:buNone/>
            </a:pPr>
            <a:r>
              <a:rPr lang="lv-LV" b="1" dirty="0"/>
              <a:t>Latvijas Nacionālais arhīvs (LNA)</a:t>
            </a:r>
          </a:p>
          <a:p>
            <a:r>
              <a:rPr lang="lv-LV" dirty="0"/>
              <a:t>Autoritatīvo ierakstu datu bāze (ICA, ISAAR (CPF))</a:t>
            </a:r>
          </a:p>
          <a:p>
            <a:r>
              <a:rPr lang="lv-LV" dirty="0"/>
              <a:t>Fondu nozaru klasifikators (NACE)</a:t>
            </a:r>
            <a:endParaRPr lang="en-GB" dirty="0"/>
          </a:p>
        </p:txBody>
      </p:sp>
      <p:sp>
        <p:nvSpPr>
          <p:cNvPr id="5" name="Rectangle 4">
            <a:extLst>
              <a:ext uri="{FF2B5EF4-FFF2-40B4-BE49-F238E27FC236}">
                <a16:creationId xmlns:a16="http://schemas.microsoft.com/office/drawing/2014/main" id="{94493682-B23F-458C-9C16-E58DFAC6FA21}"/>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17686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a:xfrm>
            <a:off x="689811" y="365125"/>
            <a:ext cx="9673389" cy="1325563"/>
          </a:xfrm>
        </p:spPr>
        <p:txBody>
          <a:bodyPr>
            <a:normAutofit fontScale="90000"/>
          </a:bodyPr>
          <a:lstStyle/>
          <a:p>
            <a:r>
              <a:rPr lang="lv-LV" sz="3600" b="1" dirty="0"/>
              <a:t>LZP FLPP “Latvijas atmiņas institūciju dati digitālajā telpā: vienojot kultūras mantojumu” (lzp-2019/1-0365)</a:t>
            </a:r>
            <a:endParaRPr lang="en-GB" sz="3600" b="1"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lstStyle/>
          <a:p>
            <a:pPr marL="0" indent="0">
              <a:buNone/>
            </a:pPr>
            <a:r>
              <a:rPr lang="lv-LV" b="1" dirty="0"/>
              <a:t>Projekta mērķis:</a:t>
            </a:r>
          </a:p>
          <a:p>
            <a:pPr marL="0" indent="0" algn="just">
              <a:buNone/>
            </a:pPr>
            <a:r>
              <a:rPr lang="lv-LV" dirty="0"/>
              <a:t>Izpētīt un aprakstīt Latvijas atmiņas institūciju semantiskās sadarbības potenciālu kultūras mantojuma jomā:</a:t>
            </a:r>
          </a:p>
          <a:p>
            <a:pPr lvl="1" algn="just"/>
            <a:r>
              <a:rPr lang="lv-LV" dirty="0"/>
              <a:t>Testēt un ierosināt Latvijas situācijai atbilstošu zināšanu pārvaldības modeli ar blakus mērķi nodrošināt heterogēnu datu sadarbspēju digitālā vidē</a:t>
            </a:r>
          </a:p>
          <a:p>
            <a:pPr lvl="1" algn="just"/>
            <a:r>
              <a:rPr lang="lv-LV" dirty="0"/>
              <a:t>Izmantot strukturētas un pārbaudītas vārdnīcas un datu kopas, kurām ir atvērto saistīto datu potenciāls</a:t>
            </a:r>
          </a:p>
          <a:p>
            <a:pPr marL="0" indent="0">
              <a:buNone/>
            </a:pPr>
            <a:endParaRPr lang="en-GB" dirty="0"/>
          </a:p>
        </p:txBody>
      </p:sp>
      <p:pic>
        <p:nvPicPr>
          <p:cNvPr id="6" name="Picture 5">
            <a:extLst>
              <a:ext uri="{FF2B5EF4-FFF2-40B4-BE49-F238E27FC236}">
                <a16:creationId xmlns:a16="http://schemas.microsoft.com/office/drawing/2014/main" id="{98588CD8-1D80-4F3E-BB70-608D667529C2}"/>
              </a:ext>
            </a:extLst>
          </p:cNvPr>
          <p:cNvPicPr>
            <a:picLocks noChangeAspect="1"/>
          </p:cNvPicPr>
          <p:nvPr/>
        </p:nvPicPr>
        <p:blipFill>
          <a:blip r:embed="rId2"/>
          <a:stretch>
            <a:fillRect/>
          </a:stretch>
        </p:blipFill>
        <p:spPr>
          <a:xfrm>
            <a:off x="8604351" y="5242420"/>
            <a:ext cx="3517697" cy="1615580"/>
          </a:xfrm>
          <a:prstGeom prst="rect">
            <a:avLst/>
          </a:prstGeom>
        </p:spPr>
      </p:pic>
      <p:sp>
        <p:nvSpPr>
          <p:cNvPr id="7" name="Rectangle 6">
            <a:extLst>
              <a:ext uri="{FF2B5EF4-FFF2-40B4-BE49-F238E27FC236}">
                <a16:creationId xmlns:a16="http://schemas.microsoft.com/office/drawing/2014/main" id="{3D2898F6-6591-4484-9322-5354451F64A4}"/>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4933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a:xfrm>
            <a:off x="689811" y="365125"/>
            <a:ext cx="9673389" cy="1325563"/>
          </a:xfrm>
        </p:spPr>
        <p:txBody>
          <a:bodyPr>
            <a:normAutofit fontScale="90000"/>
          </a:bodyPr>
          <a:lstStyle/>
          <a:p>
            <a:r>
              <a:rPr lang="lv-LV" sz="3600" b="1" dirty="0"/>
              <a:t>LZP FLPP “Latvijas atmiņas institūciju dati digitālajā telpā: vienojot kultūras mantojumu” (lzp-2019/1-0365)</a:t>
            </a:r>
            <a:endParaRPr lang="en-GB" sz="3600" b="1"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lstStyle/>
          <a:p>
            <a:pPr marL="0" indent="0">
              <a:buNone/>
            </a:pPr>
            <a:r>
              <a:rPr lang="lv-LV" b="1" dirty="0"/>
              <a:t>Projekta uzdevumi:</a:t>
            </a:r>
          </a:p>
          <a:p>
            <a:pPr algn="just"/>
            <a:r>
              <a:rPr lang="lv-LV" dirty="0"/>
              <a:t>Sagatavot rekomendācijas politikas veidotājiem ar ieteikumiem semantiskās sadarbspējas veicināšanai starp atmiņas institūcijām (2021)</a:t>
            </a:r>
          </a:p>
          <a:p>
            <a:pPr algn="just"/>
            <a:r>
              <a:rPr lang="lv-LV" dirty="0"/>
              <a:t>Sagatavot koncepciju kultūras mantojuma entīšu reģistra izveidei (2021)</a:t>
            </a:r>
          </a:p>
          <a:p>
            <a:pPr marL="457200" lvl="1" indent="0" algn="just">
              <a:buNone/>
            </a:pPr>
            <a:r>
              <a:rPr lang="lv-LV" dirty="0"/>
              <a:t>	Iespējas to ieviest ERAF projektā “Kultūras mantojuma satura digitalizācija 	(2. kārta)”</a:t>
            </a:r>
          </a:p>
        </p:txBody>
      </p:sp>
      <p:pic>
        <p:nvPicPr>
          <p:cNvPr id="6" name="Picture 5">
            <a:extLst>
              <a:ext uri="{FF2B5EF4-FFF2-40B4-BE49-F238E27FC236}">
                <a16:creationId xmlns:a16="http://schemas.microsoft.com/office/drawing/2014/main" id="{98588CD8-1D80-4F3E-BB70-608D667529C2}"/>
              </a:ext>
            </a:extLst>
          </p:cNvPr>
          <p:cNvPicPr>
            <a:picLocks noChangeAspect="1"/>
          </p:cNvPicPr>
          <p:nvPr/>
        </p:nvPicPr>
        <p:blipFill>
          <a:blip r:embed="rId2"/>
          <a:stretch>
            <a:fillRect/>
          </a:stretch>
        </p:blipFill>
        <p:spPr>
          <a:xfrm>
            <a:off x="8604351" y="5242420"/>
            <a:ext cx="3517697" cy="1615580"/>
          </a:xfrm>
          <a:prstGeom prst="rect">
            <a:avLst/>
          </a:prstGeom>
        </p:spPr>
      </p:pic>
      <p:sp>
        <p:nvSpPr>
          <p:cNvPr id="7" name="Rectangle 6">
            <a:extLst>
              <a:ext uri="{FF2B5EF4-FFF2-40B4-BE49-F238E27FC236}">
                <a16:creationId xmlns:a16="http://schemas.microsoft.com/office/drawing/2014/main" id="{BF947F92-BB6B-40A1-8508-668FDDAB7BA8}"/>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7843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a:xfrm>
            <a:off x="838200" y="365125"/>
            <a:ext cx="9316453" cy="1325563"/>
          </a:xfrm>
        </p:spPr>
        <p:txBody>
          <a:bodyPr/>
          <a:lstStyle/>
          <a:p>
            <a:r>
              <a:rPr lang="lv-LV" dirty="0"/>
              <a:t>ERAF projekts “Kultūras mantojuma satura digitalizācija (2. kārta)”</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lstStyle/>
          <a:p>
            <a:pPr marL="0" indent="0" algn="just">
              <a:buNone/>
            </a:pPr>
            <a:r>
              <a:rPr lang="lv-LV" b="1" dirty="0"/>
              <a:t>Viens no uzdevumiem:</a:t>
            </a:r>
          </a:p>
          <a:p>
            <a:pPr marL="0" indent="0" algn="just">
              <a:buNone/>
            </a:pPr>
            <a:r>
              <a:rPr lang="lv-LV" dirty="0"/>
              <a:t>Latvijas kultūras mantojuma integrētās platformas izveides ietvaros izstrādāt </a:t>
            </a:r>
            <a:r>
              <a:rPr lang="lv-LV" b="1" dirty="0"/>
              <a:t>Atsauces datu centralizēto risinājumu</a:t>
            </a:r>
            <a:r>
              <a:rPr lang="lv-LV" dirty="0"/>
              <a:t>, lai n</a:t>
            </a:r>
            <a:r>
              <a:rPr lang="lv-LV" sz="2800" dirty="0">
                <a:latin typeface="Calibri" panose="020F0502020204030204" pitchFamily="34" charset="0"/>
                <a:cs typeface="Arial" panose="020B0604020202020204" pitchFamily="34" charset="0"/>
              </a:rPr>
              <a:t>odrošinātu visu platformas darbībai nepieciešamo atsauces datu (autoritatīvo datu, ģeotelpisko references datu, iekļautu ārējo reģistru, tēzauru, kontrolēto vārdnīcu, un citu atvērto datu kopu) pieejamību vienotai DO aprakstīšanai un atrādīšanai lietotājiem</a:t>
            </a:r>
          </a:p>
          <a:p>
            <a:pPr marL="0" indent="0">
              <a:buNone/>
            </a:pPr>
            <a:endParaRPr lang="lv-LV" sz="2800" dirty="0">
              <a:latin typeface="Calibri" panose="020F0502020204030204" pitchFamily="34" charset="0"/>
              <a:cs typeface="Arial" panose="020B0604020202020204" pitchFamily="34" charset="0"/>
            </a:endParaRPr>
          </a:p>
          <a:p>
            <a:pPr marL="0" indent="0">
              <a:buNone/>
            </a:pPr>
            <a:endParaRPr lang="en-GB" dirty="0"/>
          </a:p>
        </p:txBody>
      </p:sp>
      <p:pic>
        <p:nvPicPr>
          <p:cNvPr id="1031" name="Picture 2">
            <a:extLst>
              <a:ext uri="{FF2B5EF4-FFF2-40B4-BE49-F238E27FC236}">
                <a16:creationId xmlns:a16="http://schemas.microsoft.com/office/drawing/2014/main" id="{57753C36-F2A3-4B39-AAC7-C084DA41C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198873"/>
            <a:ext cx="10504488" cy="1143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8569533-92D6-4427-9640-75531EA12063}"/>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1464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a:xfrm>
            <a:off x="839788" y="365125"/>
            <a:ext cx="10515600" cy="918861"/>
          </a:xfrm>
        </p:spPr>
        <p:txBody>
          <a:bodyPr/>
          <a:lstStyle/>
          <a:p>
            <a:r>
              <a:rPr lang="lv-LV" dirty="0"/>
              <a:t>ATS izmantotās </a:t>
            </a:r>
            <a:r>
              <a:rPr lang="lv-LV" dirty="0" err="1"/>
              <a:t>entītes</a:t>
            </a:r>
            <a:r>
              <a:rPr lang="lv-LV" dirty="0"/>
              <a:t> (klases)			</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sz="half" idx="2"/>
          </p:nvPr>
        </p:nvSpPr>
        <p:spPr>
          <a:xfrm>
            <a:off x="1140431" y="1580585"/>
            <a:ext cx="4857144" cy="4609078"/>
          </a:xfrm>
        </p:spPr>
        <p:txBody>
          <a:bodyPr>
            <a:normAutofit lnSpcReduction="10000"/>
          </a:bodyPr>
          <a:lstStyle/>
          <a:p>
            <a:pPr marL="0" indent="0">
              <a:lnSpc>
                <a:spcPct val="110000"/>
              </a:lnSpc>
              <a:buNone/>
            </a:pPr>
            <a:r>
              <a:rPr lang="lv-LV" dirty="0"/>
              <a:t>Persona</a:t>
            </a:r>
          </a:p>
          <a:p>
            <a:pPr marL="0" indent="0">
              <a:lnSpc>
                <a:spcPct val="110000"/>
              </a:lnSpc>
              <a:buNone/>
            </a:pPr>
            <a:r>
              <a:rPr lang="lv-LV" dirty="0"/>
              <a:t>Institūcija</a:t>
            </a:r>
          </a:p>
          <a:p>
            <a:pPr marL="0" indent="0">
              <a:lnSpc>
                <a:spcPct val="110000"/>
              </a:lnSpc>
              <a:buNone/>
            </a:pPr>
            <a:r>
              <a:rPr lang="lv-LV" dirty="0"/>
              <a:t>Dzimta/Ģimene</a:t>
            </a:r>
          </a:p>
          <a:p>
            <a:pPr marL="0" indent="0">
              <a:lnSpc>
                <a:spcPct val="110000"/>
              </a:lnSpc>
              <a:buNone/>
            </a:pPr>
            <a:r>
              <a:rPr lang="lv-LV" dirty="0"/>
              <a:t>Vieta/Ģeogrāfisks objekts</a:t>
            </a:r>
          </a:p>
          <a:p>
            <a:pPr marL="0" indent="0">
              <a:lnSpc>
                <a:spcPct val="110000"/>
              </a:lnSpc>
              <a:buNone/>
            </a:pPr>
            <a:r>
              <a:rPr lang="lv-LV" dirty="0"/>
              <a:t>Notikums</a:t>
            </a:r>
          </a:p>
          <a:p>
            <a:pPr marL="0" indent="0">
              <a:lnSpc>
                <a:spcPct val="110000"/>
              </a:lnSpc>
              <a:buNone/>
            </a:pPr>
            <a:r>
              <a:rPr lang="lv-LV" dirty="0"/>
              <a:t>Darbs</a:t>
            </a:r>
          </a:p>
          <a:p>
            <a:pPr marL="0" indent="0">
              <a:lnSpc>
                <a:spcPct val="110000"/>
              </a:lnSpc>
              <a:buNone/>
            </a:pPr>
            <a:r>
              <a:rPr lang="lv-LV" dirty="0"/>
              <a:t>Temats</a:t>
            </a:r>
          </a:p>
          <a:p>
            <a:pPr marL="0" indent="0">
              <a:lnSpc>
                <a:spcPct val="110000"/>
              </a:lnSpc>
              <a:buNone/>
            </a:pPr>
            <a:r>
              <a:rPr lang="lv-LV" dirty="0"/>
              <a:t>Forma/žanrs</a:t>
            </a:r>
            <a:endParaRPr lang="en-GB" dirty="0"/>
          </a:p>
        </p:txBody>
      </p:sp>
      <p:sp>
        <p:nvSpPr>
          <p:cNvPr id="5" name="Right Brace 4">
            <a:extLst>
              <a:ext uri="{FF2B5EF4-FFF2-40B4-BE49-F238E27FC236}">
                <a16:creationId xmlns:a16="http://schemas.microsoft.com/office/drawing/2014/main" id="{57AE0FFD-E451-47F3-9C6D-8CEC2CB5ECC1}"/>
              </a:ext>
            </a:extLst>
          </p:cNvPr>
          <p:cNvSpPr/>
          <p:nvPr/>
        </p:nvSpPr>
        <p:spPr>
          <a:xfrm>
            <a:off x="5474402" y="1681163"/>
            <a:ext cx="417095" cy="3259953"/>
          </a:xfrm>
          <a:prstGeom prst="rightBrace">
            <a:avLst>
              <a:gd name="adj1" fmla="val 66025"/>
              <a:gd name="adj2" fmla="val 4944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BFE1C4CA-5BFE-47FE-885A-4ECB3A327493}"/>
              </a:ext>
            </a:extLst>
          </p:cNvPr>
          <p:cNvSpPr/>
          <p:nvPr/>
        </p:nvSpPr>
        <p:spPr>
          <a:xfrm>
            <a:off x="5456072" y="4941116"/>
            <a:ext cx="417095" cy="1118475"/>
          </a:xfrm>
          <a:prstGeom prst="rightBrace">
            <a:avLst>
              <a:gd name="adj1" fmla="val 27578"/>
              <a:gd name="adj2" fmla="val 4944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 name="TextBox 8">
            <a:extLst>
              <a:ext uri="{FF2B5EF4-FFF2-40B4-BE49-F238E27FC236}">
                <a16:creationId xmlns:a16="http://schemas.microsoft.com/office/drawing/2014/main" id="{62453C13-5CC1-4A93-B670-CEC6E45E6B8E}"/>
              </a:ext>
            </a:extLst>
          </p:cNvPr>
          <p:cNvSpPr txBox="1"/>
          <p:nvPr/>
        </p:nvSpPr>
        <p:spPr>
          <a:xfrm>
            <a:off x="6842184" y="3049529"/>
            <a:ext cx="3909270" cy="523220"/>
          </a:xfrm>
          <a:prstGeom prst="rect">
            <a:avLst/>
          </a:prstGeom>
          <a:noFill/>
        </p:spPr>
        <p:txBody>
          <a:bodyPr wrap="square" rtlCol="0">
            <a:spAutoFit/>
          </a:bodyPr>
          <a:lstStyle/>
          <a:p>
            <a:r>
              <a:rPr lang="lv-LV" sz="2800" b="1" dirty="0"/>
              <a:t>Autoritatīvie dati</a:t>
            </a:r>
            <a:endParaRPr lang="en-GB" sz="2800" b="1" dirty="0"/>
          </a:p>
        </p:txBody>
      </p:sp>
      <p:sp>
        <p:nvSpPr>
          <p:cNvPr id="11" name="TextBox 10">
            <a:extLst>
              <a:ext uri="{FF2B5EF4-FFF2-40B4-BE49-F238E27FC236}">
                <a16:creationId xmlns:a16="http://schemas.microsoft.com/office/drawing/2014/main" id="{37C1F256-383D-4D74-AC84-D89EA4EDE76D}"/>
              </a:ext>
            </a:extLst>
          </p:cNvPr>
          <p:cNvSpPr txBox="1"/>
          <p:nvPr/>
        </p:nvSpPr>
        <p:spPr>
          <a:xfrm>
            <a:off x="6842184" y="5276357"/>
            <a:ext cx="3909270" cy="523220"/>
          </a:xfrm>
          <a:prstGeom prst="rect">
            <a:avLst/>
          </a:prstGeom>
          <a:noFill/>
        </p:spPr>
        <p:txBody>
          <a:bodyPr wrap="square" rtlCol="0">
            <a:spAutoFit/>
          </a:bodyPr>
          <a:lstStyle/>
          <a:p>
            <a:r>
              <a:rPr lang="lv-LV" sz="2800" b="1" dirty="0"/>
              <a:t>Nacionālais tēzaurs</a:t>
            </a:r>
            <a:endParaRPr lang="en-GB" sz="2800" b="1" dirty="0"/>
          </a:p>
        </p:txBody>
      </p:sp>
      <p:sp>
        <p:nvSpPr>
          <p:cNvPr id="12" name="Rectangle 11">
            <a:extLst>
              <a:ext uri="{FF2B5EF4-FFF2-40B4-BE49-F238E27FC236}">
                <a16:creationId xmlns:a16="http://schemas.microsoft.com/office/drawing/2014/main" id="{847A83BA-13AA-42CD-92C0-7D84118DBB44}"/>
              </a:ext>
            </a:extLst>
          </p:cNvPr>
          <p:cNvSpPr/>
          <p:nvPr/>
        </p:nvSpPr>
        <p:spPr>
          <a:xfrm>
            <a:off x="839788" y="1342615"/>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2B6409D8-F960-4032-B5A3-8BE7951B27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14" y="1580585"/>
            <a:ext cx="521295" cy="530752"/>
          </a:xfrm>
          <a:prstGeom prst="rect">
            <a:avLst/>
          </a:prstGeom>
        </p:spPr>
      </p:pic>
      <p:pic>
        <p:nvPicPr>
          <p:cNvPr id="14" name="Picture 13">
            <a:extLst>
              <a:ext uri="{FF2B5EF4-FFF2-40B4-BE49-F238E27FC236}">
                <a16:creationId xmlns:a16="http://schemas.microsoft.com/office/drawing/2014/main" id="{EAA8E371-D5E2-41BE-843B-C82D20ED4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235" y="2642089"/>
            <a:ext cx="521295" cy="530752"/>
          </a:xfrm>
          <a:prstGeom prst="rect">
            <a:avLst/>
          </a:prstGeom>
        </p:spPr>
      </p:pic>
      <p:pic>
        <p:nvPicPr>
          <p:cNvPr id="15" name="Picture 14">
            <a:extLst>
              <a:ext uri="{FF2B5EF4-FFF2-40B4-BE49-F238E27FC236}">
                <a16:creationId xmlns:a16="http://schemas.microsoft.com/office/drawing/2014/main" id="{6A987996-9659-45F3-838C-023CB4AC9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814" y="2111337"/>
            <a:ext cx="521295" cy="530752"/>
          </a:xfrm>
          <a:prstGeom prst="rect">
            <a:avLst/>
          </a:prstGeom>
        </p:spPr>
      </p:pic>
      <p:pic>
        <p:nvPicPr>
          <p:cNvPr id="17" name="Picture 16">
            <a:extLst>
              <a:ext uri="{FF2B5EF4-FFF2-40B4-BE49-F238E27FC236}">
                <a16:creationId xmlns:a16="http://schemas.microsoft.com/office/drawing/2014/main" id="{C980B3CB-BBE7-42C6-B7C4-3D4F73E11E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339" y="3782683"/>
            <a:ext cx="521295" cy="530752"/>
          </a:xfrm>
          <a:prstGeom prst="rect">
            <a:avLst/>
          </a:prstGeom>
        </p:spPr>
      </p:pic>
      <p:pic>
        <p:nvPicPr>
          <p:cNvPr id="18" name="Picture 17">
            <a:extLst>
              <a:ext uri="{FF2B5EF4-FFF2-40B4-BE49-F238E27FC236}">
                <a16:creationId xmlns:a16="http://schemas.microsoft.com/office/drawing/2014/main" id="{A61995FA-BC2D-4D0F-8D2E-B63AC809D6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963" y="4351141"/>
            <a:ext cx="521295" cy="530752"/>
          </a:xfrm>
          <a:prstGeom prst="rect">
            <a:avLst/>
          </a:prstGeom>
        </p:spPr>
      </p:pic>
      <p:pic>
        <p:nvPicPr>
          <p:cNvPr id="19" name="Picture 18">
            <a:extLst>
              <a:ext uri="{FF2B5EF4-FFF2-40B4-BE49-F238E27FC236}">
                <a16:creationId xmlns:a16="http://schemas.microsoft.com/office/drawing/2014/main" id="{616351EB-C06F-42A0-8292-C3C15BAB18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023" y="3212386"/>
            <a:ext cx="521295" cy="530752"/>
          </a:xfrm>
          <a:prstGeom prst="rect">
            <a:avLst/>
          </a:prstGeom>
        </p:spPr>
      </p:pic>
      <p:pic>
        <p:nvPicPr>
          <p:cNvPr id="20" name="Picture 19">
            <a:extLst>
              <a:ext uri="{FF2B5EF4-FFF2-40B4-BE49-F238E27FC236}">
                <a16:creationId xmlns:a16="http://schemas.microsoft.com/office/drawing/2014/main" id="{60F0DA63-86DB-4498-A6BD-0AF01F222F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963" y="5488057"/>
            <a:ext cx="521295" cy="530752"/>
          </a:xfrm>
          <a:prstGeom prst="rect">
            <a:avLst/>
          </a:prstGeom>
        </p:spPr>
      </p:pic>
      <p:pic>
        <p:nvPicPr>
          <p:cNvPr id="21" name="Picture 20">
            <a:extLst>
              <a:ext uri="{FF2B5EF4-FFF2-40B4-BE49-F238E27FC236}">
                <a16:creationId xmlns:a16="http://schemas.microsoft.com/office/drawing/2014/main" id="{C5314974-3582-4B1E-8F48-0B280B1B07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63" y="4919599"/>
            <a:ext cx="519390" cy="530752"/>
          </a:xfrm>
          <a:prstGeom prst="rect">
            <a:avLst/>
          </a:prstGeom>
        </p:spPr>
      </p:pic>
    </p:spTree>
    <p:extLst>
      <p:ext uri="{BB962C8B-B14F-4D97-AF65-F5344CB8AC3E}">
        <p14:creationId xmlns:p14="http://schemas.microsoft.com/office/powerpoint/2010/main" val="95905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5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500"/>
                            </p:stCondLst>
                            <p:childTnLst>
                              <p:par>
                                <p:cTn id="17" presetID="53" presetClass="entr" presetSubtype="16" fill="hold" nodeType="after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2500"/>
                            </p:stCondLst>
                            <p:childTnLst>
                              <p:par>
                                <p:cTn id="23" presetID="53" presetClass="entr" presetSubtype="16" fill="hold" nodeType="afterEffect">
                                  <p:stCondLst>
                                    <p:cond delay="5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childTnLst>
                          </p:cTn>
                        </p:par>
                        <p:par>
                          <p:cTn id="28" fill="hold">
                            <p:stCondLst>
                              <p:cond delay="3500"/>
                            </p:stCondLst>
                            <p:childTnLst>
                              <p:par>
                                <p:cTn id="29" presetID="53" presetClass="entr" presetSubtype="16" fill="hold" nodeType="after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childTnLst>
                          </p:cTn>
                        </p:par>
                        <p:par>
                          <p:cTn id="34" fill="hold">
                            <p:stCondLst>
                              <p:cond delay="4500"/>
                            </p:stCondLst>
                            <p:childTnLst>
                              <p:par>
                                <p:cTn id="35" presetID="53" presetClass="entr" presetSubtype="16" fill="hold" nodeType="afterEffect">
                                  <p:stCondLst>
                                    <p:cond delay="50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childTnLst>
                          </p:cTn>
                        </p:par>
                        <p:par>
                          <p:cTn id="40" fill="hold">
                            <p:stCondLst>
                              <p:cond delay="5500"/>
                            </p:stCondLst>
                            <p:childTnLst>
                              <p:par>
                                <p:cTn id="41" presetID="53" presetClass="entr" presetSubtype="16" fill="hold" nodeType="afterEffect">
                                  <p:stCondLst>
                                    <p:cond delay="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6500"/>
                            </p:stCondLst>
                            <p:childTnLst>
                              <p:par>
                                <p:cTn id="47" presetID="53" presetClass="entr" presetSubtype="16" fill="hold" nodeType="afterEffect">
                                  <p:stCondLst>
                                    <p:cond delay="5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CA25-09D3-4D02-9869-90B95859A1B1}"/>
              </a:ext>
            </a:extLst>
          </p:cNvPr>
          <p:cNvSpPr>
            <a:spLocks noGrp="1"/>
          </p:cNvSpPr>
          <p:nvPr>
            <p:ph type="title"/>
          </p:nvPr>
        </p:nvSpPr>
        <p:spPr>
          <a:xfrm>
            <a:off x="839788" y="457201"/>
            <a:ext cx="9498530" cy="713064"/>
          </a:xfrm>
        </p:spPr>
        <p:txBody>
          <a:bodyPr>
            <a:normAutofit/>
          </a:bodyPr>
          <a:lstStyle/>
          <a:p>
            <a:r>
              <a:rPr lang="lv-LV" sz="4400" dirty="0"/>
              <a:t>Iecerētais Atsauces datu risinājums (ATS)</a:t>
            </a:r>
          </a:p>
        </p:txBody>
      </p:sp>
      <p:sp>
        <p:nvSpPr>
          <p:cNvPr id="4" name="Text Placeholder 3">
            <a:extLst>
              <a:ext uri="{FF2B5EF4-FFF2-40B4-BE49-F238E27FC236}">
                <a16:creationId xmlns:a16="http://schemas.microsoft.com/office/drawing/2014/main" id="{1541CF40-491F-4CCB-97CA-3DCC0D4DD195}"/>
              </a:ext>
            </a:extLst>
          </p:cNvPr>
          <p:cNvSpPr>
            <a:spLocks noGrp="1"/>
          </p:cNvSpPr>
          <p:nvPr>
            <p:ph type="body" sz="half" idx="2"/>
          </p:nvPr>
        </p:nvSpPr>
        <p:spPr>
          <a:xfrm>
            <a:off x="839788" y="1434517"/>
            <a:ext cx="3932237" cy="5348838"/>
          </a:xfrm>
        </p:spPr>
        <p:txBody>
          <a:bodyPr>
            <a:normAutofit/>
          </a:bodyPr>
          <a:lstStyle/>
          <a:p>
            <a:pPr algn="just"/>
            <a:r>
              <a:rPr lang="lv-LV" sz="1800" dirty="0"/>
              <a:t>ATS iecerēts veidot uz partnerinstitūciju esošajiem atsauces datiem, vienojoties par standartizētu kultūras mantojuma entīšu reģistra (KMER) izveidi un kopīgu klasifikatoru lietošanu.</a:t>
            </a:r>
          </a:p>
          <a:p>
            <a:pPr algn="just"/>
            <a:r>
              <a:rPr lang="lv-LV" sz="1800" dirty="0"/>
              <a:t>Kultūras mantojuma entīšu reģistra izveidē tiks ņemti vērā ar atmiņas institūcijām saistītie datu konceptuālie modeļi: </a:t>
            </a:r>
          </a:p>
          <a:p>
            <a:pPr marL="285750" indent="-285750" algn="just">
              <a:buFont typeface="Arial" panose="020B0604020202020204" pitchFamily="34" charset="0"/>
              <a:buChar char="•"/>
            </a:pPr>
            <a:r>
              <a:rPr lang="lv-LV" sz="1800" dirty="0"/>
              <a:t>Library Reference Model (LRM - bibliotēkas)</a:t>
            </a:r>
          </a:p>
          <a:p>
            <a:pPr marL="285750" indent="-285750" algn="just">
              <a:buFont typeface="Arial" panose="020B0604020202020204" pitchFamily="34" charset="0"/>
              <a:buChar char="•"/>
            </a:pPr>
            <a:r>
              <a:rPr lang="lv-LV" sz="1800" dirty="0"/>
              <a:t>Records in Context (RiC - arhīvi)</a:t>
            </a:r>
          </a:p>
          <a:p>
            <a:pPr marL="285750" indent="-285750" algn="just">
              <a:buFont typeface="Arial" panose="020B0604020202020204" pitchFamily="34" charset="0"/>
              <a:buChar char="•"/>
            </a:pPr>
            <a:r>
              <a:rPr lang="lv-LV" sz="1800" dirty="0"/>
              <a:t>CIDOC Conceptual Reference Model (CRM - muzeji)</a:t>
            </a:r>
          </a:p>
          <a:p>
            <a:pPr algn="just"/>
            <a:r>
              <a:rPr lang="lv-LV" sz="1800" dirty="0"/>
              <a:t>ATS datus plānots izmantot gan kultūras mantojuma digitālo objektu platformā, gan katras institūcijas pamatdarbības informācijas sistēmā.</a:t>
            </a:r>
            <a:endParaRPr lang="en-GB" sz="1800" dirty="0"/>
          </a:p>
        </p:txBody>
      </p:sp>
      <p:pic>
        <p:nvPicPr>
          <p:cNvPr id="8" name="Content Placeholder 7">
            <a:extLst>
              <a:ext uri="{FF2B5EF4-FFF2-40B4-BE49-F238E27FC236}">
                <a16:creationId xmlns:a16="http://schemas.microsoft.com/office/drawing/2014/main" id="{DE393F51-698D-4E65-8E39-27526B54E613}"/>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995325" y="1932526"/>
            <a:ext cx="7068044" cy="3755210"/>
          </a:xfrm>
          <a:prstGeom prst="rect">
            <a:avLst/>
          </a:prstGeom>
          <a:noFill/>
        </p:spPr>
      </p:pic>
      <p:sp>
        <p:nvSpPr>
          <p:cNvPr id="9" name="TextBox 8">
            <a:extLst>
              <a:ext uri="{FF2B5EF4-FFF2-40B4-BE49-F238E27FC236}">
                <a16:creationId xmlns:a16="http://schemas.microsoft.com/office/drawing/2014/main" id="{D36FCF9A-6D48-476D-9CC9-EA6CD56B2AA8}"/>
              </a:ext>
            </a:extLst>
          </p:cNvPr>
          <p:cNvSpPr txBox="1"/>
          <p:nvPr/>
        </p:nvSpPr>
        <p:spPr>
          <a:xfrm>
            <a:off x="8696131" y="5868988"/>
            <a:ext cx="3098790" cy="523220"/>
          </a:xfrm>
          <a:prstGeom prst="rect">
            <a:avLst/>
          </a:prstGeom>
          <a:noFill/>
        </p:spPr>
        <p:txBody>
          <a:bodyPr wrap="square" rtlCol="0">
            <a:spAutoFit/>
          </a:bodyPr>
          <a:lstStyle/>
          <a:p>
            <a:pPr algn="r"/>
            <a:r>
              <a:rPr lang="lv-LV" sz="1400" dirty="0"/>
              <a:t>Shēma: ©Dita Gabaliņa (</a:t>
            </a:r>
            <a:r>
              <a:rPr lang="lv-LV" sz="1400" dirty="0" err="1"/>
              <a:t>Corporate</a:t>
            </a:r>
            <a:r>
              <a:rPr lang="lv-LV" sz="1400" dirty="0"/>
              <a:t>  </a:t>
            </a:r>
            <a:r>
              <a:rPr lang="lv-LV" sz="1400" dirty="0" err="1"/>
              <a:t>Consulting</a:t>
            </a:r>
            <a:r>
              <a:rPr lang="lv-LV" sz="1400" dirty="0"/>
              <a:t>, SIA)</a:t>
            </a:r>
          </a:p>
        </p:txBody>
      </p:sp>
    </p:spTree>
    <p:extLst>
      <p:ext uri="{BB962C8B-B14F-4D97-AF65-F5344CB8AC3E}">
        <p14:creationId xmlns:p14="http://schemas.microsoft.com/office/powerpoint/2010/main" val="2754024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58605"/>
          </a:xfrm>
        </p:spPr>
        <p:txBody>
          <a:bodyPr>
            <a:noAutofit/>
          </a:bodyPr>
          <a:lstStyle/>
          <a:p>
            <a:r>
              <a:rPr lang="lv-LV" dirty="0"/>
              <a:t>ATS saistītās ārējās sistēmas</a:t>
            </a:r>
          </a:p>
        </p:txBody>
      </p:sp>
      <p:sp>
        <p:nvSpPr>
          <p:cNvPr id="3" name="Content Placeholder 2"/>
          <p:cNvSpPr>
            <a:spLocks noGrp="1"/>
          </p:cNvSpPr>
          <p:nvPr>
            <p:ph idx="1"/>
          </p:nvPr>
        </p:nvSpPr>
        <p:spPr>
          <a:xfrm>
            <a:off x="838200" y="1326951"/>
            <a:ext cx="6916947" cy="5165924"/>
          </a:xfrm>
        </p:spPr>
        <p:txBody>
          <a:bodyPr>
            <a:normAutofit fontScale="92500" lnSpcReduction="10000"/>
          </a:bodyPr>
          <a:lstStyle/>
          <a:p>
            <a:pPr marL="0" indent="0">
              <a:buNone/>
            </a:pPr>
            <a:r>
              <a:rPr lang="lv-LV" sz="2400" dirty="0"/>
              <a:t>VIAF (</a:t>
            </a:r>
            <a:r>
              <a:rPr lang="lv-LV" sz="2400" i="1" dirty="0" err="1"/>
              <a:t>Virtual</a:t>
            </a:r>
            <a:r>
              <a:rPr lang="lv-LV" sz="2400" i="1" dirty="0"/>
              <a:t> </a:t>
            </a:r>
            <a:r>
              <a:rPr lang="lv-LV" sz="2400" i="1" dirty="0" err="1"/>
              <a:t>International</a:t>
            </a:r>
            <a:r>
              <a:rPr lang="lv-LV" sz="2400" i="1" dirty="0"/>
              <a:t> </a:t>
            </a:r>
            <a:r>
              <a:rPr lang="lv-LV" sz="2400" i="1" dirty="0" err="1"/>
              <a:t>Authority</a:t>
            </a:r>
            <a:r>
              <a:rPr lang="lv-LV" sz="2400" i="1" dirty="0"/>
              <a:t> </a:t>
            </a:r>
            <a:r>
              <a:rPr lang="lv-LV" sz="2400" i="1" dirty="0" err="1"/>
              <a:t>File</a:t>
            </a:r>
            <a:r>
              <a:rPr lang="lv-LV" sz="2400" dirty="0"/>
              <a:t>)</a:t>
            </a:r>
          </a:p>
          <a:p>
            <a:pPr marL="457200" lvl="1" indent="0">
              <a:buNone/>
            </a:pPr>
            <a:r>
              <a:rPr lang="lv-LV" dirty="0">
                <a:hlinkClick r:id="rId3"/>
              </a:rPr>
              <a:t>www.viaf.org</a:t>
            </a:r>
            <a:endParaRPr lang="lv-LV" dirty="0"/>
          </a:p>
          <a:p>
            <a:pPr marL="0" indent="0">
              <a:buNone/>
            </a:pPr>
            <a:r>
              <a:rPr lang="lv-LV" sz="2400" dirty="0"/>
              <a:t>ISNI (</a:t>
            </a:r>
            <a:r>
              <a:rPr lang="lv-LV" sz="2400" i="1" dirty="0" err="1"/>
              <a:t>International</a:t>
            </a:r>
            <a:r>
              <a:rPr lang="lv-LV" sz="2400" i="1" dirty="0"/>
              <a:t> Standard </a:t>
            </a:r>
            <a:r>
              <a:rPr lang="lv-LV" sz="2400" i="1" dirty="0" err="1"/>
              <a:t>Name</a:t>
            </a:r>
            <a:r>
              <a:rPr lang="lv-LV" sz="2400" i="1" dirty="0"/>
              <a:t> </a:t>
            </a:r>
            <a:r>
              <a:rPr lang="lv-LV" sz="2400" i="1" dirty="0" err="1"/>
              <a:t>Identifier</a:t>
            </a:r>
            <a:r>
              <a:rPr lang="lv-LV" sz="2400" dirty="0"/>
              <a:t>)</a:t>
            </a:r>
          </a:p>
          <a:p>
            <a:pPr marL="457200" lvl="1" indent="0">
              <a:buNone/>
            </a:pPr>
            <a:r>
              <a:rPr lang="lv-LV" dirty="0">
                <a:hlinkClick r:id="rId4"/>
              </a:rPr>
              <a:t>www.isni.org</a:t>
            </a:r>
            <a:endParaRPr lang="lv-LV" dirty="0"/>
          </a:p>
          <a:p>
            <a:pPr marL="0" indent="0">
              <a:buNone/>
            </a:pPr>
            <a:r>
              <a:rPr lang="lv-LV" sz="2400" dirty="0"/>
              <a:t>ORCID (</a:t>
            </a:r>
            <a:r>
              <a:rPr lang="lv-LV" sz="2400" i="1" dirty="0" err="1"/>
              <a:t>Open</a:t>
            </a:r>
            <a:r>
              <a:rPr lang="lv-LV" sz="2400" i="1" dirty="0"/>
              <a:t> </a:t>
            </a:r>
            <a:r>
              <a:rPr lang="lv-LV" sz="2400" i="1" dirty="0" err="1"/>
              <a:t>Researcher</a:t>
            </a:r>
            <a:r>
              <a:rPr lang="lv-LV" sz="2400" i="1" dirty="0"/>
              <a:t> </a:t>
            </a:r>
            <a:r>
              <a:rPr lang="lv-LV" sz="2400" i="1" dirty="0" err="1"/>
              <a:t>and</a:t>
            </a:r>
            <a:r>
              <a:rPr lang="lv-LV" sz="2400" i="1" dirty="0"/>
              <a:t> </a:t>
            </a:r>
            <a:r>
              <a:rPr lang="lv-LV" sz="2400" i="1" dirty="0" err="1"/>
              <a:t>Contributor</a:t>
            </a:r>
            <a:r>
              <a:rPr lang="lv-LV" sz="2400" i="1" dirty="0"/>
              <a:t> ID</a:t>
            </a:r>
            <a:r>
              <a:rPr lang="lv-LV" sz="2400" dirty="0"/>
              <a:t>)</a:t>
            </a:r>
          </a:p>
          <a:p>
            <a:pPr marL="457200" lvl="1" indent="0">
              <a:buNone/>
            </a:pPr>
            <a:r>
              <a:rPr lang="lv-LV" dirty="0">
                <a:hlinkClick r:id="rId5"/>
              </a:rPr>
              <a:t>www.orcid.org</a:t>
            </a:r>
            <a:endParaRPr lang="lv-LV" dirty="0"/>
          </a:p>
          <a:p>
            <a:pPr marL="0" indent="0">
              <a:buNone/>
            </a:pPr>
            <a:r>
              <a:rPr lang="lv-LV" sz="2400" dirty="0" err="1"/>
              <a:t>ResearcherID</a:t>
            </a:r>
            <a:endParaRPr lang="lv-LV" sz="2400" dirty="0"/>
          </a:p>
          <a:p>
            <a:pPr marL="457200" lvl="1" indent="0">
              <a:buNone/>
            </a:pPr>
            <a:r>
              <a:rPr lang="lv-LV" dirty="0">
                <a:hlinkClick r:id="rId6"/>
              </a:rPr>
              <a:t>www.researcherid.com</a:t>
            </a:r>
            <a:endParaRPr lang="lv-LV" dirty="0"/>
          </a:p>
          <a:p>
            <a:pPr marL="0" indent="0">
              <a:buNone/>
            </a:pPr>
            <a:r>
              <a:rPr lang="lv-LV" sz="2400" dirty="0"/>
              <a:t>ULAN (</a:t>
            </a:r>
            <a:r>
              <a:rPr lang="lv-LV" sz="2400" i="1" dirty="0" err="1"/>
              <a:t>Union</a:t>
            </a:r>
            <a:r>
              <a:rPr lang="lv-LV" sz="2400" i="1" dirty="0"/>
              <a:t> List </a:t>
            </a:r>
            <a:r>
              <a:rPr lang="lv-LV" sz="2400" i="1" dirty="0" err="1"/>
              <a:t>of</a:t>
            </a:r>
            <a:r>
              <a:rPr lang="lv-LV" sz="2400" i="1" dirty="0"/>
              <a:t> Artist </a:t>
            </a:r>
            <a:r>
              <a:rPr lang="lv-LV" sz="2400" i="1" dirty="0" err="1"/>
              <a:t>Names</a:t>
            </a:r>
            <a:r>
              <a:rPr lang="lv-LV" sz="2400" dirty="0"/>
              <a:t>)</a:t>
            </a:r>
          </a:p>
          <a:p>
            <a:pPr marL="457200" lvl="1" indent="0">
              <a:buNone/>
            </a:pPr>
            <a:r>
              <a:rPr lang="lv-LV" dirty="0">
                <a:hlinkClick r:id="rId7"/>
              </a:rPr>
              <a:t>www.getty.edu/research/tools/vocabularies/ulan/</a:t>
            </a:r>
            <a:endParaRPr lang="lv-LV" dirty="0"/>
          </a:p>
          <a:p>
            <a:pPr marL="0" indent="0">
              <a:buNone/>
            </a:pPr>
            <a:r>
              <a:rPr lang="lv-LV" sz="2400" dirty="0" err="1"/>
              <a:t>Wikidata</a:t>
            </a:r>
            <a:endParaRPr lang="lv-LV" sz="2400" dirty="0"/>
          </a:p>
          <a:p>
            <a:pPr marL="457200" lvl="1" indent="0">
              <a:buNone/>
            </a:pPr>
            <a:r>
              <a:rPr lang="lv-LV" dirty="0">
                <a:hlinkClick r:id="rId8"/>
              </a:rPr>
              <a:t>www.wikidata.org</a:t>
            </a:r>
            <a:endParaRPr lang="lv-LV" dirty="0"/>
          </a:p>
          <a:p>
            <a:pPr marL="0" indent="0">
              <a:lnSpc>
                <a:spcPct val="150000"/>
              </a:lnSpc>
              <a:spcBef>
                <a:spcPts val="0"/>
              </a:spcBef>
              <a:buNone/>
            </a:pPr>
            <a:r>
              <a:rPr lang="lv-LV" sz="2400" dirty="0" err="1"/>
              <a:t>DBpedia</a:t>
            </a:r>
            <a:endParaRPr lang="lv-LV" sz="2400" dirty="0"/>
          </a:p>
          <a:p>
            <a:pPr marL="457200" lvl="1" indent="0">
              <a:buNone/>
            </a:pPr>
            <a:r>
              <a:rPr lang="lv-LV" dirty="0">
                <a:hlinkClick r:id="rId9"/>
              </a:rPr>
              <a:t>dbpedia.org</a:t>
            </a:r>
            <a:endParaRPr lang="lv-LV" dirty="0"/>
          </a:p>
          <a:p>
            <a:pPr marL="0" indent="0">
              <a:buNone/>
            </a:pPr>
            <a:endParaRPr lang="lv-LV" dirty="0"/>
          </a:p>
        </p:txBody>
      </p:sp>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6538" y="5556328"/>
            <a:ext cx="3086100" cy="828675"/>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79765" y="1932486"/>
            <a:ext cx="1809750" cy="83820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95485" y="1918122"/>
            <a:ext cx="2007082" cy="900098"/>
          </a:xfrm>
          <a:prstGeom prst="rect">
            <a:avLst/>
          </a:prstGeom>
        </p:spPr>
      </p:pic>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27904" y="2992254"/>
            <a:ext cx="1261612" cy="1261612"/>
          </a:xfrm>
          <a:prstGeom prst="rect">
            <a:avLst/>
          </a:prstGeom>
        </p:spPr>
      </p:pic>
      <p:pic>
        <p:nvPicPr>
          <p:cNvPr id="8" name="Picture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995485" y="2992254"/>
            <a:ext cx="1261612" cy="1261612"/>
          </a:xfrm>
          <a:prstGeom prst="rect">
            <a:avLst/>
          </a:prstGeom>
        </p:spPr>
      </p:pic>
      <p:pic>
        <p:nvPicPr>
          <p:cNvPr id="9" name="Picture 8">
            <a:extLst>
              <a:ext uri="{FF2B5EF4-FFF2-40B4-BE49-F238E27FC236}">
                <a16:creationId xmlns:a16="http://schemas.microsoft.com/office/drawing/2014/main" id="{1244439C-1E25-4907-9DA2-F3CBBFEA87E6}"/>
              </a:ext>
            </a:extLst>
          </p:cNvPr>
          <p:cNvPicPr>
            <a:picLocks noChangeAspect="1"/>
          </p:cNvPicPr>
          <p:nvPr/>
        </p:nvPicPr>
        <p:blipFill>
          <a:blip r:embed="rId15"/>
          <a:stretch>
            <a:fillRect/>
          </a:stretch>
        </p:blipFill>
        <p:spPr>
          <a:xfrm>
            <a:off x="8627904" y="4441655"/>
            <a:ext cx="1158340" cy="823031"/>
          </a:xfrm>
          <a:prstGeom prst="rect">
            <a:avLst/>
          </a:prstGeom>
        </p:spPr>
      </p:pic>
      <p:pic>
        <p:nvPicPr>
          <p:cNvPr id="10" name="Picture 9">
            <a:extLst>
              <a:ext uri="{FF2B5EF4-FFF2-40B4-BE49-F238E27FC236}">
                <a16:creationId xmlns:a16="http://schemas.microsoft.com/office/drawing/2014/main" id="{03EC8F28-514A-4B2A-9523-7192201F62AF}"/>
              </a:ext>
            </a:extLst>
          </p:cNvPr>
          <p:cNvPicPr>
            <a:picLocks noChangeAspect="1"/>
          </p:cNvPicPr>
          <p:nvPr/>
        </p:nvPicPr>
        <p:blipFill>
          <a:blip r:embed="rId16"/>
          <a:stretch>
            <a:fillRect/>
          </a:stretch>
        </p:blipFill>
        <p:spPr>
          <a:xfrm>
            <a:off x="10189588" y="4490427"/>
            <a:ext cx="1255885" cy="774259"/>
          </a:xfrm>
          <a:prstGeom prst="rect">
            <a:avLst/>
          </a:prstGeom>
        </p:spPr>
      </p:pic>
    </p:spTree>
    <p:extLst>
      <p:ext uri="{BB962C8B-B14F-4D97-AF65-F5344CB8AC3E}">
        <p14:creationId xmlns:p14="http://schemas.microsoft.com/office/powerpoint/2010/main" val="1920732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456A3C-9554-4EB9-BE6D-48FAAD2D11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9423" y="2746359"/>
            <a:ext cx="754592" cy="768281"/>
          </a:xfrm>
          <a:prstGeom prst="rect">
            <a:avLst/>
          </a:prstGeom>
        </p:spPr>
      </p:pic>
      <p:pic>
        <p:nvPicPr>
          <p:cNvPr id="8" name="Picture 7">
            <a:extLst>
              <a:ext uri="{FF2B5EF4-FFF2-40B4-BE49-F238E27FC236}">
                <a16:creationId xmlns:a16="http://schemas.microsoft.com/office/drawing/2014/main" id="{17E5C227-AF7D-4C5F-B770-378485B40D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8195" y="3505634"/>
            <a:ext cx="749681" cy="763281"/>
          </a:xfrm>
          <a:prstGeom prst="rect">
            <a:avLst/>
          </a:prstGeom>
        </p:spPr>
      </p:pic>
      <p:pic>
        <p:nvPicPr>
          <p:cNvPr id="9" name="Picture 8">
            <a:extLst>
              <a:ext uri="{FF2B5EF4-FFF2-40B4-BE49-F238E27FC236}">
                <a16:creationId xmlns:a16="http://schemas.microsoft.com/office/drawing/2014/main" id="{9E10FD53-F49B-436F-92D9-5856EF8DD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6345" y="2749957"/>
            <a:ext cx="751058" cy="764683"/>
          </a:xfrm>
          <a:prstGeom prst="rect">
            <a:avLst/>
          </a:prstGeom>
        </p:spPr>
      </p:pic>
      <p:pic>
        <p:nvPicPr>
          <p:cNvPr id="10" name="Picture 9">
            <a:extLst>
              <a:ext uri="{FF2B5EF4-FFF2-40B4-BE49-F238E27FC236}">
                <a16:creationId xmlns:a16="http://schemas.microsoft.com/office/drawing/2014/main" id="{D28EB214-003B-4B4C-9E11-C8BF329555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4870" y="4603932"/>
            <a:ext cx="754591" cy="768280"/>
          </a:xfrm>
          <a:prstGeom prst="rect">
            <a:avLst/>
          </a:prstGeom>
        </p:spPr>
      </p:pic>
      <p:pic>
        <p:nvPicPr>
          <p:cNvPr id="11" name="Picture 10">
            <a:extLst>
              <a:ext uri="{FF2B5EF4-FFF2-40B4-BE49-F238E27FC236}">
                <a16:creationId xmlns:a16="http://schemas.microsoft.com/office/drawing/2014/main" id="{4D3C134E-32C2-4AA2-993C-2C1C5DF0E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8272" y="3527472"/>
            <a:ext cx="751058" cy="764683"/>
          </a:xfrm>
          <a:prstGeom prst="rect">
            <a:avLst/>
          </a:prstGeom>
        </p:spPr>
      </p:pic>
      <p:pic>
        <p:nvPicPr>
          <p:cNvPr id="12" name="Picture 11">
            <a:extLst>
              <a:ext uri="{FF2B5EF4-FFF2-40B4-BE49-F238E27FC236}">
                <a16:creationId xmlns:a16="http://schemas.microsoft.com/office/drawing/2014/main" id="{3D2E2057-C932-439D-A997-3E0F03FE90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9074" y="4611036"/>
            <a:ext cx="749681" cy="763281"/>
          </a:xfrm>
          <a:prstGeom prst="rect">
            <a:avLst/>
          </a:prstGeom>
        </p:spPr>
      </p:pic>
      <p:pic>
        <p:nvPicPr>
          <p:cNvPr id="13" name="Picture 12">
            <a:extLst>
              <a:ext uri="{FF2B5EF4-FFF2-40B4-BE49-F238E27FC236}">
                <a16:creationId xmlns:a16="http://schemas.microsoft.com/office/drawing/2014/main" id="{4F408AC1-2A78-4682-B42D-884407FD61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9423" y="5431819"/>
            <a:ext cx="751834" cy="768281"/>
          </a:xfrm>
          <a:prstGeom prst="rect">
            <a:avLst/>
          </a:prstGeom>
        </p:spPr>
      </p:pic>
      <p:pic>
        <p:nvPicPr>
          <p:cNvPr id="14" name="Picture 13">
            <a:extLst>
              <a:ext uri="{FF2B5EF4-FFF2-40B4-BE49-F238E27FC236}">
                <a16:creationId xmlns:a16="http://schemas.microsoft.com/office/drawing/2014/main" id="{31326726-4FEF-40C1-84A4-989623A91E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671" y="5431863"/>
            <a:ext cx="749681" cy="763281"/>
          </a:xfrm>
          <a:prstGeom prst="rect">
            <a:avLst/>
          </a:prstGeom>
        </p:spPr>
      </p:pic>
      <p:sp>
        <p:nvSpPr>
          <p:cNvPr id="30" name="Rectangle 29">
            <a:extLst>
              <a:ext uri="{FF2B5EF4-FFF2-40B4-BE49-F238E27FC236}">
                <a16:creationId xmlns:a16="http://schemas.microsoft.com/office/drawing/2014/main" id="{A8B7DCAC-98E4-40DE-9A05-E89ABB8965E5}"/>
              </a:ext>
            </a:extLst>
          </p:cNvPr>
          <p:cNvSpPr/>
          <p:nvPr/>
        </p:nvSpPr>
        <p:spPr>
          <a:xfrm>
            <a:off x="3750068" y="2507435"/>
            <a:ext cx="4417887" cy="387335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cxnSp>
        <p:nvCxnSpPr>
          <p:cNvPr id="32" name="Straight Connector 31">
            <a:extLst>
              <a:ext uri="{FF2B5EF4-FFF2-40B4-BE49-F238E27FC236}">
                <a16:creationId xmlns:a16="http://schemas.microsoft.com/office/drawing/2014/main" id="{950628E4-D4BE-471B-90E5-1683D30009DD}"/>
              </a:ext>
            </a:extLst>
          </p:cNvPr>
          <p:cNvCxnSpPr>
            <a:cxnSpLocks/>
          </p:cNvCxnSpPr>
          <p:nvPr/>
        </p:nvCxnSpPr>
        <p:spPr>
          <a:xfrm flipH="1">
            <a:off x="6226141" y="3912426"/>
            <a:ext cx="46323" cy="23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42BE209-D369-4458-ABA9-B36A5CA9D107}"/>
              </a:ext>
            </a:extLst>
          </p:cNvPr>
          <p:cNvCxnSpPr>
            <a:cxnSpLocks/>
          </p:cNvCxnSpPr>
          <p:nvPr/>
        </p:nvCxnSpPr>
        <p:spPr>
          <a:xfrm flipH="1">
            <a:off x="4789062" y="3411374"/>
            <a:ext cx="1586482" cy="1356431"/>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68" name="Straight Connector 67">
            <a:extLst>
              <a:ext uri="{FF2B5EF4-FFF2-40B4-BE49-F238E27FC236}">
                <a16:creationId xmlns:a16="http://schemas.microsoft.com/office/drawing/2014/main" id="{7E3FED20-9D40-47FC-B758-12170A4C5530}"/>
              </a:ext>
            </a:extLst>
          </p:cNvPr>
          <p:cNvCxnSpPr>
            <a:cxnSpLocks/>
          </p:cNvCxnSpPr>
          <p:nvPr/>
        </p:nvCxnSpPr>
        <p:spPr>
          <a:xfrm>
            <a:off x="6354436" y="3411374"/>
            <a:ext cx="845966" cy="1319145"/>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1" name="Straight Connector 70">
            <a:extLst>
              <a:ext uri="{FF2B5EF4-FFF2-40B4-BE49-F238E27FC236}">
                <a16:creationId xmlns:a16="http://schemas.microsoft.com/office/drawing/2014/main" id="{3367AEB7-3649-49FA-B861-86B9F1E40782}"/>
              </a:ext>
            </a:extLst>
          </p:cNvPr>
          <p:cNvCxnSpPr>
            <a:cxnSpLocks/>
          </p:cNvCxnSpPr>
          <p:nvPr/>
        </p:nvCxnSpPr>
        <p:spPr>
          <a:xfrm>
            <a:off x="6910352" y="3388053"/>
            <a:ext cx="213602" cy="224300"/>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3" name="Straight Connector 72">
            <a:extLst>
              <a:ext uri="{FF2B5EF4-FFF2-40B4-BE49-F238E27FC236}">
                <a16:creationId xmlns:a16="http://schemas.microsoft.com/office/drawing/2014/main" id="{19D730EA-AF8B-47B7-AF56-FDB8F1F72B79}"/>
              </a:ext>
            </a:extLst>
          </p:cNvPr>
          <p:cNvCxnSpPr>
            <a:cxnSpLocks/>
            <a:stCxn id="9" idx="3"/>
            <a:endCxn id="7" idx="1"/>
          </p:cNvCxnSpPr>
          <p:nvPr/>
        </p:nvCxnSpPr>
        <p:spPr>
          <a:xfrm flipV="1">
            <a:off x="5807403" y="3130500"/>
            <a:ext cx="432020" cy="1799"/>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6" name="Straight Connector 75">
            <a:extLst>
              <a:ext uri="{FF2B5EF4-FFF2-40B4-BE49-F238E27FC236}">
                <a16:creationId xmlns:a16="http://schemas.microsoft.com/office/drawing/2014/main" id="{AAEA1A44-BF19-4042-A6EE-52BCCB742694}"/>
              </a:ext>
            </a:extLst>
          </p:cNvPr>
          <p:cNvCxnSpPr>
            <a:cxnSpLocks/>
          </p:cNvCxnSpPr>
          <p:nvPr/>
        </p:nvCxnSpPr>
        <p:spPr>
          <a:xfrm flipV="1">
            <a:off x="4752186" y="3373776"/>
            <a:ext cx="352109" cy="223726"/>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4F6B0BD7-CA03-4133-B663-556D8DB8061F}"/>
              </a:ext>
            </a:extLst>
          </p:cNvPr>
          <p:cNvCxnSpPr>
            <a:cxnSpLocks/>
          </p:cNvCxnSpPr>
          <p:nvPr/>
        </p:nvCxnSpPr>
        <p:spPr>
          <a:xfrm>
            <a:off x="6387477" y="3485639"/>
            <a:ext cx="103080" cy="1876340"/>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1" name="Straight Connector 80">
            <a:extLst>
              <a:ext uri="{FF2B5EF4-FFF2-40B4-BE49-F238E27FC236}">
                <a16:creationId xmlns:a16="http://schemas.microsoft.com/office/drawing/2014/main" id="{C01B5A25-4291-4607-B906-29D06471FE0B}"/>
              </a:ext>
            </a:extLst>
          </p:cNvPr>
          <p:cNvCxnSpPr>
            <a:cxnSpLocks/>
          </p:cNvCxnSpPr>
          <p:nvPr/>
        </p:nvCxnSpPr>
        <p:spPr>
          <a:xfrm flipH="1">
            <a:off x="5582303" y="4094267"/>
            <a:ext cx="1508542" cy="1337552"/>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3" name="Straight Connector 82">
            <a:extLst>
              <a:ext uri="{FF2B5EF4-FFF2-40B4-BE49-F238E27FC236}">
                <a16:creationId xmlns:a16="http://schemas.microsoft.com/office/drawing/2014/main" id="{8FBF9DEF-97ED-43DF-B67D-FC135A620585}"/>
              </a:ext>
            </a:extLst>
          </p:cNvPr>
          <p:cNvCxnSpPr>
            <a:cxnSpLocks/>
            <a:endCxn id="8" idx="3"/>
          </p:cNvCxnSpPr>
          <p:nvPr/>
        </p:nvCxnSpPr>
        <p:spPr>
          <a:xfrm flipH="1">
            <a:off x="4907876" y="3430017"/>
            <a:ext cx="1444810" cy="457258"/>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5" name="Straight Connector 84">
            <a:extLst>
              <a:ext uri="{FF2B5EF4-FFF2-40B4-BE49-F238E27FC236}">
                <a16:creationId xmlns:a16="http://schemas.microsoft.com/office/drawing/2014/main" id="{950D5E11-35C8-4ED6-991C-4A86148DAEF8}"/>
              </a:ext>
            </a:extLst>
          </p:cNvPr>
          <p:cNvCxnSpPr>
            <a:cxnSpLocks/>
            <a:endCxn id="9" idx="2"/>
          </p:cNvCxnSpPr>
          <p:nvPr/>
        </p:nvCxnSpPr>
        <p:spPr>
          <a:xfrm flipV="1">
            <a:off x="4809667" y="3514640"/>
            <a:ext cx="622207" cy="1215880"/>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88" name="Straight Connector 87">
            <a:extLst>
              <a:ext uri="{FF2B5EF4-FFF2-40B4-BE49-F238E27FC236}">
                <a16:creationId xmlns:a16="http://schemas.microsoft.com/office/drawing/2014/main" id="{838F447E-B7DB-46F0-B625-A52001DEE75F}"/>
              </a:ext>
            </a:extLst>
          </p:cNvPr>
          <p:cNvCxnSpPr>
            <a:cxnSpLocks/>
          </p:cNvCxnSpPr>
          <p:nvPr/>
        </p:nvCxnSpPr>
        <p:spPr>
          <a:xfrm flipH="1" flipV="1">
            <a:off x="5442684" y="3512101"/>
            <a:ext cx="1028816" cy="1860111"/>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0" name="Straight Connector 89">
            <a:extLst>
              <a:ext uri="{FF2B5EF4-FFF2-40B4-BE49-F238E27FC236}">
                <a16:creationId xmlns:a16="http://schemas.microsoft.com/office/drawing/2014/main" id="{812EFC7A-12ED-4BAA-9074-42CA96388320}"/>
              </a:ext>
            </a:extLst>
          </p:cNvPr>
          <p:cNvCxnSpPr>
            <a:cxnSpLocks/>
          </p:cNvCxnSpPr>
          <p:nvPr/>
        </p:nvCxnSpPr>
        <p:spPr>
          <a:xfrm flipH="1" flipV="1">
            <a:off x="5450915" y="3516031"/>
            <a:ext cx="1706945" cy="1233131"/>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2" name="Straight Connector 91">
            <a:extLst>
              <a:ext uri="{FF2B5EF4-FFF2-40B4-BE49-F238E27FC236}">
                <a16:creationId xmlns:a16="http://schemas.microsoft.com/office/drawing/2014/main" id="{EB174BF7-B8B7-435B-B246-9BEEA7B15353}"/>
              </a:ext>
            </a:extLst>
          </p:cNvPr>
          <p:cNvCxnSpPr>
            <a:cxnSpLocks/>
          </p:cNvCxnSpPr>
          <p:nvPr/>
        </p:nvCxnSpPr>
        <p:spPr>
          <a:xfrm flipH="1" flipV="1">
            <a:off x="5472187" y="3515052"/>
            <a:ext cx="1592683" cy="555894"/>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4" name="Straight Connector 93">
            <a:extLst>
              <a:ext uri="{FF2B5EF4-FFF2-40B4-BE49-F238E27FC236}">
                <a16:creationId xmlns:a16="http://schemas.microsoft.com/office/drawing/2014/main" id="{F27D5984-96E1-4E51-AF72-51A122496492}"/>
              </a:ext>
            </a:extLst>
          </p:cNvPr>
          <p:cNvCxnSpPr>
            <a:cxnSpLocks/>
          </p:cNvCxnSpPr>
          <p:nvPr/>
        </p:nvCxnSpPr>
        <p:spPr>
          <a:xfrm flipH="1" flipV="1">
            <a:off x="4906224" y="3885738"/>
            <a:ext cx="2158646" cy="194530"/>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6" name="Straight Connector 95">
            <a:extLst>
              <a:ext uri="{FF2B5EF4-FFF2-40B4-BE49-F238E27FC236}">
                <a16:creationId xmlns:a16="http://schemas.microsoft.com/office/drawing/2014/main" id="{E4C1E180-FE75-4659-91D9-685DEC19884F}"/>
              </a:ext>
            </a:extLst>
          </p:cNvPr>
          <p:cNvCxnSpPr>
            <a:cxnSpLocks/>
          </p:cNvCxnSpPr>
          <p:nvPr/>
        </p:nvCxnSpPr>
        <p:spPr>
          <a:xfrm flipH="1" flipV="1">
            <a:off x="4890538" y="3882834"/>
            <a:ext cx="2256304" cy="884971"/>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8" name="Straight Connector 97">
            <a:extLst>
              <a:ext uri="{FF2B5EF4-FFF2-40B4-BE49-F238E27FC236}">
                <a16:creationId xmlns:a16="http://schemas.microsoft.com/office/drawing/2014/main" id="{283BC326-FFA3-45A6-846D-354390688510}"/>
              </a:ext>
            </a:extLst>
          </p:cNvPr>
          <p:cNvCxnSpPr>
            <a:cxnSpLocks/>
          </p:cNvCxnSpPr>
          <p:nvPr/>
        </p:nvCxnSpPr>
        <p:spPr>
          <a:xfrm flipH="1" flipV="1">
            <a:off x="4897092" y="3890654"/>
            <a:ext cx="1559323" cy="1453318"/>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0" name="Straight Connector 99">
            <a:extLst>
              <a:ext uri="{FF2B5EF4-FFF2-40B4-BE49-F238E27FC236}">
                <a16:creationId xmlns:a16="http://schemas.microsoft.com/office/drawing/2014/main" id="{30E42CE6-43D2-40A9-B28C-254A1EF2FCB8}"/>
              </a:ext>
            </a:extLst>
          </p:cNvPr>
          <p:cNvCxnSpPr>
            <a:cxnSpLocks/>
            <a:stCxn id="12" idx="0"/>
            <a:endCxn id="8" idx="2"/>
          </p:cNvCxnSpPr>
          <p:nvPr/>
        </p:nvCxnSpPr>
        <p:spPr>
          <a:xfrm flipH="1" flipV="1">
            <a:off x="4533036" y="4268915"/>
            <a:ext cx="879" cy="342121"/>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09" name="Straight Connector 108">
            <a:extLst>
              <a:ext uri="{FF2B5EF4-FFF2-40B4-BE49-F238E27FC236}">
                <a16:creationId xmlns:a16="http://schemas.microsoft.com/office/drawing/2014/main" id="{9463B0F5-7F55-4358-ADC1-33700FCF1A1D}"/>
              </a:ext>
            </a:extLst>
          </p:cNvPr>
          <p:cNvCxnSpPr>
            <a:cxnSpLocks/>
          </p:cNvCxnSpPr>
          <p:nvPr/>
        </p:nvCxnSpPr>
        <p:spPr>
          <a:xfrm flipH="1">
            <a:off x="6903602" y="5277470"/>
            <a:ext cx="301223" cy="331211"/>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2" name="Straight Connector 111">
            <a:extLst>
              <a:ext uri="{FF2B5EF4-FFF2-40B4-BE49-F238E27FC236}">
                <a16:creationId xmlns:a16="http://schemas.microsoft.com/office/drawing/2014/main" id="{40418B65-DDE3-4560-8454-2497504C9E2C}"/>
              </a:ext>
            </a:extLst>
          </p:cNvPr>
          <p:cNvCxnSpPr>
            <a:cxnSpLocks/>
            <a:endCxn id="10" idx="0"/>
          </p:cNvCxnSpPr>
          <p:nvPr/>
        </p:nvCxnSpPr>
        <p:spPr>
          <a:xfrm>
            <a:off x="7429677" y="4292155"/>
            <a:ext cx="12489" cy="311777"/>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4" name="Straight Connector 113">
            <a:extLst>
              <a:ext uri="{FF2B5EF4-FFF2-40B4-BE49-F238E27FC236}">
                <a16:creationId xmlns:a16="http://schemas.microsoft.com/office/drawing/2014/main" id="{74A9DCCD-CA53-46AD-9B87-1B320C0D0790}"/>
              </a:ext>
            </a:extLst>
          </p:cNvPr>
          <p:cNvCxnSpPr>
            <a:cxnSpLocks/>
          </p:cNvCxnSpPr>
          <p:nvPr/>
        </p:nvCxnSpPr>
        <p:spPr>
          <a:xfrm flipH="1">
            <a:off x="4818041" y="4119393"/>
            <a:ext cx="2212687" cy="636710"/>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6" name="Straight Connector 115">
            <a:extLst>
              <a:ext uri="{FF2B5EF4-FFF2-40B4-BE49-F238E27FC236}">
                <a16:creationId xmlns:a16="http://schemas.microsoft.com/office/drawing/2014/main" id="{F92AB7FF-F57D-4AB7-A5AC-4EE61FB05E33}"/>
              </a:ext>
            </a:extLst>
          </p:cNvPr>
          <p:cNvCxnSpPr>
            <a:cxnSpLocks/>
          </p:cNvCxnSpPr>
          <p:nvPr/>
        </p:nvCxnSpPr>
        <p:spPr>
          <a:xfrm flipH="1" flipV="1">
            <a:off x="4796333" y="4733809"/>
            <a:ext cx="2322269" cy="26749"/>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18" name="Straight Connector 117">
            <a:extLst>
              <a:ext uri="{FF2B5EF4-FFF2-40B4-BE49-F238E27FC236}">
                <a16:creationId xmlns:a16="http://schemas.microsoft.com/office/drawing/2014/main" id="{84867E34-A68A-466A-B303-0D307459DA90}"/>
              </a:ext>
            </a:extLst>
          </p:cNvPr>
          <p:cNvCxnSpPr>
            <a:cxnSpLocks/>
          </p:cNvCxnSpPr>
          <p:nvPr/>
        </p:nvCxnSpPr>
        <p:spPr>
          <a:xfrm flipH="1" flipV="1">
            <a:off x="4816102" y="4732030"/>
            <a:ext cx="1653382" cy="641390"/>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20" name="Straight Connector 119">
            <a:extLst>
              <a:ext uri="{FF2B5EF4-FFF2-40B4-BE49-F238E27FC236}">
                <a16:creationId xmlns:a16="http://schemas.microsoft.com/office/drawing/2014/main" id="{631D467D-04B2-4F58-91DF-26EEBAF9341F}"/>
              </a:ext>
            </a:extLst>
          </p:cNvPr>
          <p:cNvCxnSpPr>
            <a:cxnSpLocks/>
          </p:cNvCxnSpPr>
          <p:nvPr/>
        </p:nvCxnSpPr>
        <p:spPr>
          <a:xfrm flipH="1">
            <a:off x="6499689" y="4176490"/>
            <a:ext cx="546124" cy="1205434"/>
          </a:xfrm>
          <a:prstGeom prst="line">
            <a:avLst/>
          </a:prstGeom>
          <a:ln w="952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pic>
        <p:nvPicPr>
          <p:cNvPr id="122" name="Picture 121">
            <a:extLst>
              <a:ext uri="{FF2B5EF4-FFF2-40B4-BE49-F238E27FC236}">
                <a16:creationId xmlns:a16="http://schemas.microsoft.com/office/drawing/2014/main" id="{DB1069C8-3A67-4D20-8FBF-53C0C2EE44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5431" y="275247"/>
            <a:ext cx="2468509" cy="662840"/>
          </a:xfrm>
          <a:prstGeom prst="rect">
            <a:avLst/>
          </a:prstGeom>
        </p:spPr>
      </p:pic>
      <p:pic>
        <p:nvPicPr>
          <p:cNvPr id="123" name="Picture 122">
            <a:extLst>
              <a:ext uri="{FF2B5EF4-FFF2-40B4-BE49-F238E27FC236}">
                <a16:creationId xmlns:a16="http://schemas.microsoft.com/office/drawing/2014/main" id="{4B1D9BFA-A3D3-4D27-9840-928402E19D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07713" y="311658"/>
            <a:ext cx="1325712" cy="614014"/>
          </a:xfrm>
          <a:prstGeom prst="rect">
            <a:avLst/>
          </a:prstGeom>
        </p:spPr>
      </p:pic>
      <p:pic>
        <p:nvPicPr>
          <p:cNvPr id="124" name="Picture 123">
            <a:extLst>
              <a:ext uri="{FF2B5EF4-FFF2-40B4-BE49-F238E27FC236}">
                <a16:creationId xmlns:a16="http://schemas.microsoft.com/office/drawing/2014/main" id="{7970B18E-90E0-4543-AA27-EEACD57E0C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92068" y="324073"/>
            <a:ext cx="1369158" cy="614014"/>
          </a:xfrm>
          <a:prstGeom prst="rect">
            <a:avLst/>
          </a:prstGeom>
        </p:spPr>
      </p:pic>
      <p:pic>
        <p:nvPicPr>
          <p:cNvPr id="125" name="Picture 124">
            <a:extLst>
              <a:ext uri="{FF2B5EF4-FFF2-40B4-BE49-F238E27FC236}">
                <a16:creationId xmlns:a16="http://schemas.microsoft.com/office/drawing/2014/main" id="{0349DABA-610E-45BA-B77E-AD6D97C282A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19869" y="311658"/>
            <a:ext cx="630806" cy="630806"/>
          </a:xfrm>
          <a:prstGeom prst="rect">
            <a:avLst/>
          </a:prstGeom>
        </p:spPr>
      </p:pic>
      <p:pic>
        <p:nvPicPr>
          <p:cNvPr id="126" name="Picture 125">
            <a:extLst>
              <a:ext uri="{FF2B5EF4-FFF2-40B4-BE49-F238E27FC236}">
                <a16:creationId xmlns:a16="http://schemas.microsoft.com/office/drawing/2014/main" id="{788B2CBE-7E8D-4152-9C67-28943DBE549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509318" y="294866"/>
            <a:ext cx="630806" cy="630806"/>
          </a:xfrm>
          <a:prstGeom prst="rect">
            <a:avLst/>
          </a:prstGeom>
        </p:spPr>
      </p:pic>
      <p:pic>
        <p:nvPicPr>
          <p:cNvPr id="127" name="Picture 126">
            <a:extLst>
              <a:ext uri="{FF2B5EF4-FFF2-40B4-BE49-F238E27FC236}">
                <a16:creationId xmlns:a16="http://schemas.microsoft.com/office/drawing/2014/main" id="{A1A688C3-40C5-4346-BBBE-FF5919C3FAB5}"/>
              </a:ext>
            </a:extLst>
          </p:cNvPr>
          <p:cNvPicPr>
            <a:picLocks noChangeAspect="1"/>
          </p:cNvPicPr>
          <p:nvPr/>
        </p:nvPicPr>
        <p:blipFill>
          <a:blip r:embed="rId15"/>
          <a:stretch>
            <a:fillRect/>
          </a:stretch>
        </p:blipFill>
        <p:spPr>
          <a:xfrm>
            <a:off x="6164028" y="281475"/>
            <a:ext cx="972760" cy="691172"/>
          </a:xfrm>
          <a:prstGeom prst="rect">
            <a:avLst/>
          </a:prstGeom>
        </p:spPr>
      </p:pic>
      <p:cxnSp>
        <p:nvCxnSpPr>
          <p:cNvPr id="131" name="Straight Connector 130">
            <a:extLst>
              <a:ext uri="{FF2B5EF4-FFF2-40B4-BE49-F238E27FC236}">
                <a16:creationId xmlns:a16="http://schemas.microsoft.com/office/drawing/2014/main" id="{1380CB76-4FD2-4F2E-9433-37F655A6846E}"/>
              </a:ext>
            </a:extLst>
          </p:cNvPr>
          <p:cNvCxnSpPr/>
          <p:nvPr/>
        </p:nvCxnSpPr>
        <p:spPr>
          <a:xfrm>
            <a:off x="2007713" y="1068512"/>
            <a:ext cx="7732188" cy="0"/>
          </a:xfrm>
          <a:prstGeom prst="line">
            <a:avLst/>
          </a:prstGeom>
          <a:ln w="38100">
            <a:solidFill>
              <a:srgbClr val="A2A2A2"/>
            </a:solidFill>
          </a:ln>
        </p:spPr>
        <p:style>
          <a:lnRef idx="1">
            <a:schemeClr val="dk1"/>
          </a:lnRef>
          <a:fillRef idx="0">
            <a:schemeClr val="dk1"/>
          </a:fillRef>
          <a:effectRef idx="0">
            <a:schemeClr val="dk1"/>
          </a:effectRef>
          <a:fontRef idx="minor">
            <a:schemeClr val="tx1"/>
          </a:fontRef>
        </p:style>
      </p:cxnSp>
      <p:sp>
        <p:nvSpPr>
          <p:cNvPr id="132" name="Arrow: Up-Down 131">
            <a:extLst>
              <a:ext uri="{FF2B5EF4-FFF2-40B4-BE49-F238E27FC236}">
                <a16:creationId xmlns:a16="http://schemas.microsoft.com/office/drawing/2014/main" id="{111ACC36-06FB-48A6-8772-2BAA25186C2A}"/>
              </a:ext>
            </a:extLst>
          </p:cNvPr>
          <p:cNvSpPr/>
          <p:nvPr/>
        </p:nvSpPr>
        <p:spPr>
          <a:xfrm>
            <a:off x="5495972" y="1191286"/>
            <a:ext cx="720077" cy="1139287"/>
          </a:xfrm>
          <a:prstGeom prst="upDownArrow">
            <a:avLst>
              <a:gd name="adj1" fmla="val 34946"/>
              <a:gd name="adj2" fmla="val 45637"/>
            </a:avLst>
          </a:prstGeom>
          <a:solidFill>
            <a:srgbClr val="A2A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34" name="Picture 133" descr="A picture containing logo&#10;&#10;Description automatically generated">
            <a:extLst>
              <a:ext uri="{FF2B5EF4-FFF2-40B4-BE49-F238E27FC236}">
                <a16:creationId xmlns:a16="http://schemas.microsoft.com/office/drawing/2014/main" id="{2DBED6BD-C68F-404D-B099-E1B2A7AB58D8}"/>
              </a:ext>
            </a:extLst>
          </p:cNvPr>
          <p:cNvPicPr>
            <a:picLocks noChangeAspect="1"/>
          </p:cNvPicPr>
          <p:nvPr/>
        </p:nvPicPr>
        <p:blipFill>
          <a:blip r:embed="rId16" cstate="hqprint">
            <a:alphaModFix amt="85000"/>
            <a:extLst>
              <a:ext uri="{28A0092B-C50C-407E-A947-70E740481C1C}">
                <a14:useLocalDpi xmlns:a14="http://schemas.microsoft.com/office/drawing/2010/main" val="0"/>
              </a:ext>
            </a:extLst>
          </a:blip>
          <a:stretch>
            <a:fillRect/>
          </a:stretch>
        </p:blipFill>
        <p:spPr>
          <a:xfrm>
            <a:off x="434859" y="2507435"/>
            <a:ext cx="1427510" cy="1427510"/>
          </a:xfrm>
          <a:prstGeom prst="rect">
            <a:avLst/>
          </a:prstGeom>
        </p:spPr>
      </p:pic>
      <p:pic>
        <p:nvPicPr>
          <p:cNvPr id="136" name="Picture 135">
            <a:extLst>
              <a:ext uri="{FF2B5EF4-FFF2-40B4-BE49-F238E27FC236}">
                <a16:creationId xmlns:a16="http://schemas.microsoft.com/office/drawing/2014/main" id="{AFA29266-B381-44A5-994C-216093F8A127}"/>
              </a:ext>
            </a:extLst>
          </p:cNvPr>
          <p:cNvPicPr>
            <a:picLocks noChangeAspect="1"/>
          </p:cNvPicPr>
          <p:nvPr/>
        </p:nvPicPr>
        <p:blipFill>
          <a:blip r:embed="rId17"/>
          <a:stretch>
            <a:fillRect/>
          </a:stretch>
        </p:blipFill>
        <p:spPr>
          <a:xfrm>
            <a:off x="441042" y="4143516"/>
            <a:ext cx="1848245" cy="614015"/>
          </a:xfrm>
          <a:prstGeom prst="rect">
            <a:avLst/>
          </a:prstGeom>
        </p:spPr>
      </p:pic>
      <p:pic>
        <p:nvPicPr>
          <p:cNvPr id="138" name="Picture 137" descr="A picture containing shape&#10;&#10;Description automatically generated">
            <a:extLst>
              <a:ext uri="{FF2B5EF4-FFF2-40B4-BE49-F238E27FC236}">
                <a16:creationId xmlns:a16="http://schemas.microsoft.com/office/drawing/2014/main" id="{63385183-E1DE-4BCC-B0DE-9364077BD1C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1042" y="4975759"/>
            <a:ext cx="1427510" cy="1427510"/>
          </a:xfrm>
          <a:prstGeom prst="rect">
            <a:avLst/>
          </a:prstGeom>
        </p:spPr>
      </p:pic>
      <p:sp>
        <p:nvSpPr>
          <p:cNvPr id="142" name="Arrow: Left-Right 141">
            <a:extLst>
              <a:ext uri="{FF2B5EF4-FFF2-40B4-BE49-F238E27FC236}">
                <a16:creationId xmlns:a16="http://schemas.microsoft.com/office/drawing/2014/main" id="{09E11C20-1A73-4956-8468-7361DA0CFBC9}"/>
              </a:ext>
            </a:extLst>
          </p:cNvPr>
          <p:cNvSpPr/>
          <p:nvPr/>
        </p:nvSpPr>
        <p:spPr>
          <a:xfrm>
            <a:off x="2670568" y="3130499"/>
            <a:ext cx="907677" cy="298500"/>
          </a:xfrm>
          <a:prstGeom prst="leftRightArrow">
            <a:avLst/>
          </a:prstGeom>
          <a:solidFill>
            <a:srgbClr val="A2A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3" name="Arrow: Left-Right 142">
            <a:extLst>
              <a:ext uri="{FF2B5EF4-FFF2-40B4-BE49-F238E27FC236}">
                <a16:creationId xmlns:a16="http://schemas.microsoft.com/office/drawing/2014/main" id="{0C9AF3B1-9A3B-403A-82B2-1E8E356A1186}"/>
              </a:ext>
            </a:extLst>
          </p:cNvPr>
          <p:cNvSpPr/>
          <p:nvPr/>
        </p:nvSpPr>
        <p:spPr>
          <a:xfrm>
            <a:off x="2669106" y="4281889"/>
            <a:ext cx="907677" cy="298500"/>
          </a:xfrm>
          <a:prstGeom prst="leftRightArrow">
            <a:avLst/>
          </a:prstGeom>
          <a:solidFill>
            <a:srgbClr val="A2A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144" name="Arrow: Left-Right 143">
            <a:extLst>
              <a:ext uri="{FF2B5EF4-FFF2-40B4-BE49-F238E27FC236}">
                <a16:creationId xmlns:a16="http://schemas.microsoft.com/office/drawing/2014/main" id="{16381554-9A99-4073-915E-37062D188E21}"/>
              </a:ext>
            </a:extLst>
          </p:cNvPr>
          <p:cNvSpPr/>
          <p:nvPr/>
        </p:nvSpPr>
        <p:spPr>
          <a:xfrm>
            <a:off x="2669105" y="5540264"/>
            <a:ext cx="907677" cy="298500"/>
          </a:xfrm>
          <a:prstGeom prst="leftRightArrow">
            <a:avLst/>
          </a:prstGeom>
          <a:solidFill>
            <a:srgbClr val="A2A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46" name="Picture 145" descr="A picture containing text, outdoor, person, group&#10;&#10;Description automatically generated">
            <a:extLst>
              <a:ext uri="{FF2B5EF4-FFF2-40B4-BE49-F238E27FC236}">
                <a16:creationId xmlns:a16="http://schemas.microsoft.com/office/drawing/2014/main" id="{BC781EE9-F197-4035-80AA-1047E9CE5FE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012936" y="3298646"/>
            <a:ext cx="2969367" cy="1869256"/>
          </a:xfrm>
          <a:prstGeom prst="rect">
            <a:avLst/>
          </a:prstGeom>
        </p:spPr>
      </p:pic>
      <p:sp>
        <p:nvSpPr>
          <p:cNvPr id="147" name="Arrow: Left-Right 146">
            <a:extLst>
              <a:ext uri="{FF2B5EF4-FFF2-40B4-BE49-F238E27FC236}">
                <a16:creationId xmlns:a16="http://schemas.microsoft.com/office/drawing/2014/main" id="{FE4BE90D-11A7-4CEC-B638-33A01204B216}"/>
              </a:ext>
            </a:extLst>
          </p:cNvPr>
          <p:cNvSpPr/>
          <p:nvPr/>
        </p:nvSpPr>
        <p:spPr>
          <a:xfrm>
            <a:off x="8210472" y="4145613"/>
            <a:ext cx="779623" cy="298500"/>
          </a:xfrm>
          <a:prstGeom prst="leftRightArrow">
            <a:avLst/>
          </a:prstGeom>
          <a:solidFill>
            <a:srgbClr val="A2A2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6519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500"/>
                            </p:stCondLst>
                            <p:childTnLst>
                              <p:par>
                                <p:cTn id="17" presetID="53" presetClass="entr" presetSubtype="16"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2500"/>
                            </p:stCondLst>
                            <p:childTnLst>
                              <p:par>
                                <p:cTn id="23" presetID="53" presetClass="entr" presetSubtype="16" fill="hold" nodeType="afterEffect">
                                  <p:stCondLst>
                                    <p:cond delay="50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3500"/>
                            </p:stCondLst>
                            <p:childTnLst>
                              <p:par>
                                <p:cTn id="29" presetID="53" presetClass="entr" presetSubtype="16"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4500"/>
                            </p:stCondLst>
                            <p:childTnLst>
                              <p:par>
                                <p:cTn id="35" presetID="53" presetClass="entr" presetSubtype="16" fill="hold" nodeType="afterEffect">
                                  <p:stCondLst>
                                    <p:cond delay="50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5500"/>
                            </p:stCondLst>
                            <p:childTnLst>
                              <p:par>
                                <p:cTn id="41" presetID="53" presetClass="entr" presetSubtype="16" fill="hold" nodeType="afterEffect">
                                  <p:stCondLst>
                                    <p:cond delay="50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par>
                          <p:cTn id="46" fill="hold">
                            <p:stCondLst>
                              <p:cond delay="6500"/>
                            </p:stCondLst>
                            <p:childTnLst>
                              <p:par>
                                <p:cTn id="47" presetID="53" presetClass="entr" presetSubtype="16" fill="hold" nodeType="afterEffect">
                                  <p:stCondLst>
                                    <p:cond delay="50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B9A42-787B-418A-B8A6-DCEA754F05E1}"/>
              </a:ext>
            </a:extLst>
          </p:cNvPr>
          <p:cNvSpPr>
            <a:spLocks noGrp="1"/>
          </p:cNvSpPr>
          <p:nvPr>
            <p:ph type="ctrTitle"/>
          </p:nvPr>
        </p:nvSpPr>
        <p:spPr>
          <a:xfrm>
            <a:off x="477510" y="2740818"/>
            <a:ext cx="11236979" cy="1376363"/>
          </a:xfrm>
        </p:spPr>
        <p:txBody>
          <a:bodyPr>
            <a:noAutofit/>
          </a:bodyPr>
          <a:lstStyle/>
          <a:p>
            <a:r>
              <a:rPr lang="lv-LV" sz="4000" b="1" dirty="0"/>
              <a:t>Paldies par uzmanību!</a:t>
            </a:r>
            <a:endParaRPr lang="en-GB" sz="4000" b="1" dirty="0"/>
          </a:p>
        </p:txBody>
      </p:sp>
    </p:spTree>
    <p:extLst>
      <p:ext uri="{BB962C8B-B14F-4D97-AF65-F5344CB8AC3E}">
        <p14:creationId xmlns:p14="http://schemas.microsoft.com/office/powerpoint/2010/main" val="172862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p:txBody>
          <a:bodyPr/>
          <a:lstStyle/>
          <a:p>
            <a:r>
              <a:rPr lang="lv-LV" dirty="0"/>
              <a:t>Kultūras mantojuma digitālie resursi</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lstStyle/>
          <a:p>
            <a:pPr algn="just"/>
            <a:r>
              <a:rPr lang="lv-LV" sz="2800" dirty="0">
                <a:latin typeface="Calibri" panose="020F0502020204030204" pitchFamily="34" charset="0"/>
                <a:cs typeface="Arial" panose="020B0604020202020204" pitchFamily="34" charset="0"/>
              </a:rPr>
              <a:t>Teksts, attēli, audio, video, kino, muzeju priekšmeti, kultūras pieminekļu 3D, digitāli radītā satura vākšana, nemateriālā mantojuma un kultūras norišu fiksēšana</a:t>
            </a:r>
          </a:p>
          <a:p>
            <a:pPr marL="0" indent="0" algn="just">
              <a:buNone/>
            </a:pPr>
            <a:endParaRPr lang="lv-LV" sz="2800" dirty="0">
              <a:latin typeface="Calibri" panose="020F0502020204030204" pitchFamily="34" charset="0"/>
              <a:cs typeface="Arial" panose="020B0604020202020204" pitchFamily="34" charset="0"/>
            </a:endParaRPr>
          </a:p>
          <a:p>
            <a:pPr algn="just"/>
            <a:r>
              <a:rPr lang="lv-LV" dirty="0">
                <a:latin typeface="Calibri" panose="020F0502020204030204" pitchFamily="34" charset="0"/>
                <a:cs typeface="Arial" panose="020B0604020202020204" pitchFamily="34" charset="0"/>
              </a:rPr>
              <a:t>Nepieciešamība aprakstīt un vienoti pārvaldīt kultūras mantojuma digitālos resursus, lai padarītu tos pieejamus lietotājiem</a:t>
            </a:r>
            <a:endParaRPr lang="en-GB" dirty="0"/>
          </a:p>
        </p:txBody>
      </p:sp>
      <p:sp>
        <p:nvSpPr>
          <p:cNvPr id="4" name="Rectangle 3">
            <a:extLst>
              <a:ext uri="{FF2B5EF4-FFF2-40B4-BE49-F238E27FC236}">
                <a16:creationId xmlns:a16="http://schemas.microsoft.com/office/drawing/2014/main" id="{9269FFC7-F6A3-4251-8FF1-EBD77CEB3E7D}"/>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30068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p:txBody>
          <a:bodyPr/>
          <a:lstStyle/>
          <a:p>
            <a:r>
              <a:rPr lang="lv-LV" dirty="0"/>
              <a:t>Aprakstošie dati vs. Atsauces dati</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lstStyle/>
          <a:p>
            <a:pPr algn="just"/>
            <a:r>
              <a:rPr lang="lv-LV" b="1" dirty="0"/>
              <a:t>Aprakstošie dati </a:t>
            </a:r>
            <a:r>
              <a:rPr lang="lv-LV" dirty="0"/>
              <a:t>attiecas uz aprakstāmo objektu un ir izmantojami konkrētas informācijas sistēmas ietvaros ar ierobežotu iespēju tos izmantot atkārtoti </a:t>
            </a:r>
          </a:p>
          <a:p>
            <a:pPr marL="0" indent="0" algn="just">
              <a:buNone/>
            </a:pPr>
            <a:endParaRPr lang="lv-LV" dirty="0"/>
          </a:p>
          <a:p>
            <a:pPr algn="just"/>
            <a:r>
              <a:rPr lang="lv-LV" b="1" dirty="0"/>
              <a:t>Atsauces (jeb autoritatīvie) dati </a:t>
            </a:r>
            <a:r>
              <a:rPr lang="lv-LV" dirty="0"/>
              <a:t>kā aprakstāmo objektu sasaistes punkti, ļaujot tos izmantot atkārtoti. Augsta vērtība. Atsauces datus izmanto dažādas zināšanu organizēšanas sistēmas (ZOS)</a:t>
            </a:r>
          </a:p>
          <a:p>
            <a:endParaRPr lang="en-GB" dirty="0"/>
          </a:p>
        </p:txBody>
      </p:sp>
      <p:sp>
        <p:nvSpPr>
          <p:cNvPr id="6" name="Rectangle 5">
            <a:extLst>
              <a:ext uri="{FF2B5EF4-FFF2-40B4-BE49-F238E27FC236}">
                <a16:creationId xmlns:a16="http://schemas.microsoft.com/office/drawing/2014/main" id="{12DA39A5-2A02-4A9D-A66B-069180B99171}"/>
              </a:ext>
            </a:extLst>
          </p:cNvPr>
          <p:cNvSpPr/>
          <p:nvPr/>
        </p:nvSpPr>
        <p:spPr>
          <a:xfrm>
            <a:off x="838200" y="1869459"/>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04105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p:txBody>
          <a:bodyPr/>
          <a:lstStyle/>
          <a:p>
            <a:r>
              <a:rPr lang="lv-LV" dirty="0"/>
              <a:t>Zināšanu organizēšanas sistēmas (ZOS)</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5257800" cy="4351338"/>
          </a:xfrm>
        </p:spPr>
        <p:txBody>
          <a:bodyPr>
            <a:normAutofit/>
          </a:bodyPr>
          <a:lstStyle/>
          <a:p>
            <a:r>
              <a:rPr lang="lv-LV" dirty="0"/>
              <a:t>Autoritatīvie dati</a:t>
            </a:r>
          </a:p>
          <a:p>
            <a:r>
              <a:rPr lang="lv-LV" dirty="0"/>
              <a:t>Klasifikācijas</a:t>
            </a:r>
          </a:p>
          <a:p>
            <a:r>
              <a:rPr lang="lv-LV" dirty="0"/>
              <a:t>Tēzauri</a:t>
            </a:r>
          </a:p>
          <a:p>
            <a:r>
              <a:rPr lang="lv-LV" dirty="0"/>
              <a:t>Ontoloģijas</a:t>
            </a:r>
          </a:p>
          <a:p>
            <a:r>
              <a:rPr lang="lv-LV" dirty="0"/>
              <a:t>Taksonomijas</a:t>
            </a:r>
          </a:p>
          <a:p>
            <a:r>
              <a:rPr lang="lv-LV" dirty="0"/>
              <a:t>u.c.</a:t>
            </a:r>
            <a:endParaRPr lang="en-GB" dirty="0"/>
          </a:p>
        </p:txBody>
      </p:sp>
      <p:sp>
        <p:nvSpPr>
          <p:cNvPr id="5" name="Content Placeholder 2">
            <a:extLst>
              <a:ext uri="{FF2B5EF4-FFF2-40B4-BE49-F238E27FC236}">
                <a16:creationId xmlns:a16="http://schemas.microsoft.com/office/drawing/2014/main" id="{49087F68-9857-4A28-A8E7-7EE84EF0F12A}"/>
              </a:ext>
            </a:extLst>
          </p:cNvPr>
          <p:cNvSpPr txBox="1">
            <a:spLocks/>
          </p:cNvSpPr>
          <p:nvPr/>
        </p:nvSpPr>
        <p:spPr>
          <a:xfrm>
            <a:off x="6096000" y="2141537"/>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dirty="0"/>
              <a:t>ZOS uzdevums ir: </a:t>
            </a:r>
          </a:p>
          <a:p>
            <a:r>
              <a:rPr lang="lv-LV" dirty="0"/>
              <a:t>Savstarpēji sasaistīt zināšanu objektus, veidojot semantisku tīklojumu</a:t>
            </a:r>
          </a:p>
          <a:p>
            <a:r>
              <a:rPr lang="lv-LV" dirty="0"/>
              <a:t>Saistīt </a:t>
            </a:r>
            <a:r>
              <a:rPr lang="lv-LV" b="1" dirty="0"/>
              <a:t>lietotāju</a:t>
            </a:r>
            <a:r>
              <a:rPr lang="lv-LV" dirty="0"/>
              <a:t> ar viņam nepieciešamo informāciju iespējami precīzi, paverot plašāku zināšanu kontekstu</a:t>
            </a:r>
          </a:p>
          <a:p>
            <a:endParaRPr lang="en-GB" sz="3600" dirty="0"/>
          </a:p>
        </p:txBody>
      </p:sp>
      <p:sp>
        <p:nvSpPr>
          <p:cNvPr id="6" name="Rectangle 5">
            <a:extLst>
              <a:ext uri="{FF2B5EF4-FFF2-40B4-BE49-F238E27FC236}">
                <a16:creationId xmlns:a16="http://schemas.microsoft.com/office/drawing/2014/main" id="{633C57C4-FC6A-40D6-9B1D-E955E053F118}"/>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851655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p:txBody>
          <a:bodyPr/>
          <a:lstStyle/>
          <a:p>
            <a:r>
              <a:rPr lang="lv-LV" dirty="0"/>
              <a:t>Zināšanu pārvaldības rīki Latvijā</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lstStyle/>
          <a:p>
            <a:r>
              <a:rPr lang="lv-LV" dirty="0"/>
              <a:t>Autoritatīvie dati </a:t>
            </a:r>
          </a:p>
          <a:p>
            <a:r>
              <a:rPr lang="lv-LV" dirty="0"/>
              <a:t>Nacionālais tēzaurs </a:t>
            </a:r>
          </a:p>
          <a:p>
            <a:r>
              <a:rPr lang="lv-LV" dirty="0"/>
              <a:t>UDK klasifikācijas sistēma</a:t>
            </a:r>
          </a:p>
          <a:p>
            <a:endParaRPr lang="lv-LV" dirty="0"/>
          </a:p>
          <a:p>
            <a:pPr marL="0" indent="0" algn="just">
              <a:buNone/>
            </a:pPr>
            <a:r>
              <a:rPr lang="lv-LV" dirty="0"/>
              <a:t>LNB Datu un zināšanu pārvaldības nodaļas speciālisti</a:t>
            </a:r>
            <a:r>
              <a:rPr lang="lv-LV" b="1" dirty="0"/>
              <a:t> </a:t>
            </a:r>
            <a:r>
              <a:rPr lang="lv-LV" dirty="0"/>
              <a:t>izmanto savu pieredzi, zināšanas un pētnieka intuīciju, lai veidotu, uzturētu un paplašinātu šīs sistēmas</a:t>
            </a:r>
            <a:endParaRPr lang="en-GB" dirty="0"/>
          </a:p>
        </p:txBody>
      </p:sp>
      <p:sp>
        <p:nvSpPr>
          <p:cNvPr id="5" name="Rectangle 4">
            <a:extLst>
              <a:ext uri="{FF2B5EF4-FFF2-40B4-BE49-F238E27FC236}">
                <a16:creationId xmlns:a16="http://schemas.microsoft.com/office/drawing/2014/main" id="{48D56278-DD4D-46EA-A6D5-70A053227ED2}"/>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7722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p:txBody>
          <a:bodyPr/>
          <a:lstStyle/>
          <a:p>
            <a:r>
              <a:rPr lang="lv-LV" dirty="0"/>
              <a:t>Autoritatīvie dati (AUT)</a:t>
            </a:r>
            <a:endParaRPr lang="en-GB" dirty="0"/>
          </a:p>
        </p:txBody>
      </p:sp>
      <p:sp>
        <p:nvSpPr>
          <p:cNvPr id="3" name="Content Placeholder 2">
            <a:extLst>
              <a:ext uri="{FF2B5EF4-FFF2-40B4-BE49-F238E27FC236}">
                <a16:creationId xmlns:a16="http://schemas.microsoft.com/office/drawing/2014/main" id="{BEC9D76F-9D33-4797-A3AE-F20032FF1C70}"/>
              </a:ext>
            </a:extLst>
          </p:cNvPr>
          <p:cNvSpPr>
            <a:spLocks noGrp="1"/>
          </p:cNvSpPr>
          <p:nvPr>
            <p:ph idx="1"/>
          </p:nvPr>
        </p:nvSpPr>
        <p:spPr>
          <a:xfrm>
            <a:off x="838200" y="2141537"/>
            <a:ext cx="10515600" cy="4351338"/>
          </a:xfrm>
        </p:spPr>
        <p:txBody>
          <a:bodyPr/>
          <a:lstStyle/>
          <a:p>
            <a:pPr algn="just"/>
            <a:r>
              <a:rPr lang="lv-LV" dirty="0"/>
              <a:t>S</a:t>
            </a:r>
            <a:r>
              <a:rPr lang="lv-LV" sz="2800" b="0" kern="1200" dirty="0">
                <a:solidFill>
                  <a:schemeClr val="tx1"/>
                </a:solidFill>
                <a:effectLst/>
                <a:latin typeface="+mn-lt"/>
                <a:ea typeface="+mn-ea"/>
                <a:cs typeface="+mn-cs"/>
              </a:rPr>
              <a:t>tandartizētas, strukturētas, pārbaudītas un uzticamas ziņas par noteiktām </a:t>
            </a:r>
            <a:r>
              <a:rPr lang="lv-LV" sz="2800" b="0" kern="1200" dirty="0" err="1">
                <a:solidFill>
                  <a:schemeClr val="tx1"/>
                </a:solidFill>
                <a:effectLst/>
                <a:latin typeface="+mn-lt"/>
                <a:ea typeface="+mn-ea"/>
                <a:cs typeface="+mn-cs"/>
              </a:rPr>
              <a:t>entītēm</a:t>
            </a:r>
            <a:r>
              <a:rPr lang="lv-LV" sz="2800" b="0" kern="1200" dirty="0">
                <a:solidFill>
                  <a:schemeClr val="tx1"/>
                </a:solidFill>
                <a:effectLst/>
                <a:latin typeface="+mn-lt"/>
                <a:ea typeface="+mn-ea"/>
                <a:cs typeface="+mn-cs"/>
              </a:rPr>
              <a:t> (klasēm): </a:t>
            </a:r>
            <a:r>
              <a:rPr lang="lv-LV" sz="2800" b="1" kern="1200" dirty="0">
                <a:solidFill>
                  <a:srgbClr val="00B0F0"/>
                </a:solidFill>
                <a:effectLst/>
                <a:latin typeface="+mn-lt"/>
                <a:ea typeface="+mn-ea"/>
                <a:cs typeface="+mn-cs"/>
              </a:rPr>
              <a:t>personām, institūcijām, vietām, notikumiem, pasākumiem, darbiem</a:t>
            </a:r>
            <a:r>
              <a:rPr lang="lv-LV" sz="2800" b="0" kern="1200" dirty="0">
                <a:solidFill>
                  <a:schemeClr val="tx1"/>
                </a:solidFill>
                <a:effectLst/>
                <a:latin typeface="+mn-lt"/>
                <a:ea typeface="+mn-ea"/>
                <a:cs typeface="+mn-cs"/>
              </a:rPr>
              <a:t> u.c. </a:t>
            </a:r>
          </a:p>
          <a:p>
            <a:pPr algn="just"/>
            <a:r>
              <a:rPr lang="lv-LV" dirty="0">
                <a:ea typeface="Times New Roman" panose="02020603050405020304" pitchFamily="18" charset="0"/>
                <a:cs typeface="Times New Roman" panose="02020603050405020304" pitchFamily="18" charset="0"/>
              </a:rPr>
              <a:t>A</a:t>
            </a:r>
            <a:r>
              <a:rPr lang="lv-LV" sz="2800" b="0" dirty="0">
                <a:ea typeface="Times New Roman" panose="02020603050405020304" pitchFamily="18" charset="0"/>
                <a:cs typeface="Times New Roman" panose="02020603050405020304" pitchFamily="18" charset="0"/>
              </a:rPr>
              <a:t>utoritatīvos datus veido, lai kontrolētu personvārdu/nosaukumu</a:t>
            </a:r>
            <a:r>
              <a:rPr lang="lv-LV" dirty="0">
                <a:ea typeface="Times New Roman" panose="02020603050405020304" pitchFamily="18" charset="0"/>
                <a:cs typeface="Times New Roman" panose="02020603050405020304" pitchFamily="18" charset="0"/>
              </a:rPr>
              <a:t> </a:t>
            </a:r>
            <a:r>
              <a:rPr lang="lv-LV" sz="2800" b="0" dirty="0">
                <a:ea typeface="Times New Roman" panose="02020603050405020304" pitchFamily="18" charset="0"/>
                <a:cs typeface="Times New Roman" panose="02020603050405020304" pitchFamily="18" charset="0"/>
              </a:rPr>
              <a:t>atšķirīgās formas</a:t>
            </a:r>
          </a:p>
          <a:p>
            <a:pPr algn="just"/>
            <a:r>
              <a:rPr lang="lv-LV" dirty="0">
                <a:cs typeface="Times New Roman" panose="02020603050405020304" pitchFamily="18" charset="0"/>
              </a:rPr>
              <a:t>Autoritatīvo datu veidošanu nosaka dažādi standarti un datu modeļi:</a:t>
            </a:r>
          </a:p>
          <a:p>
            <a:pPr marL="0" indent="0" algn="just">
              <a:buNone/>
            </a:pPr>
            <a:r>
              <a:rPr lang="lv-LV" dirty="0">
                <a:cs typeface="Times New Roman" panose="02020603050405020304" pitchFamily="18" charset="0"/>
              </a:rPr>
              <a:t>	</a:t>
            </a:r>
            <a:r>
              <a:rPr lang="lv-LV" i="1" dirty="0">
                <a:cs typeface="Times New Roman" panose="02020603050405020304" pitchFamily="18" charset="0"/>
              </a:rPr>
              <a:t>MARC21 Authority standarts </a:t>
            </a:r>
            <a:r>
              <a:rPr lang="lv-LV" dirty="0">
                <a:cs typeface="Times New Roman" panose="02020603050405020304" pitchFamily="18" charset="0"/>
                <a:sym typeface="Wingdings" panose="05000000000000000000" pitchFamily="2" charset="2"/>
              </a:rPr>
              <a:t> </a:t>
            </a:r>
            <a:r>
              <a:rPr lang="lv-LV" i="1" dirty="0">
                <a:cs typeface="Times New Roman" panose="02020603050405020304" pitchFamily="18" charset="0"/>
                <a:sym typeface="Wingdings" panose="05000000000000000000" pitchFamily="2" charset="2"/>
              </a:rPr>
              <a:t>RDA</a:t>
            </a:r>
            <a:endParaRPr lang="en-GB" i="1" dirty="0"/>
          </a:p>
        </p:txBody>
      </p:sp>
      <p:sp>
        <p:nvSpPr>
          <p:cNvPr id="5" name="Rectangle 4">
            <a:extLst>
              <a:ext uri="{FF2B5EF4-FFF2-40B4-BE49-F238E27FC236}">
                <a16:creationId xmlns:a16="http://schemas.microsoft.com/office/drawing/2014/main" id="{24B5B5AA-A73A-4C41-9D2D-07650199DDA2}"/>
              </a:ext>
            </a:extLst>
          </p:cNvPr>
          <p:cNvSpPr/>
          <p:nvPr/>
        </p:nvSpPr>
        <p:spPr>
          <a:xfrm>
            <a:off x="838200" y="1875453"/>
            <a:ext cx="2530151" cy="93306"/>
          </a:xfrm>
          <a:prstGeom prst="rect">
            <a:avLst/>
          </a:prstGeom>
          <a:solidFill>
            <a:srgbClr val="F7C50D">
              <a:alpha val="50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486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a:xfrm>
            <a:off x="225804" y="365125"/>
            <a:ext cx="10515600" cy="851279"/>
          </a:xfrm>
        </p:spPr>
        <p:txBody>
          <a:bodyPr/>
          <a:lstStyle/>
          <a:p>
            <a:r>
              <a:rPr lang="lv-LV" dirty="0"/>
              <a:t>Dažu datu modeļu </a:t>
            </a:r>
            <a:r>
              <a:rPr lang="lv-LV" dirty="0" err="1"/>
              <a:t>entīšu</a:t>
            </a:r>
            <a:r>
              <a:rPr lang="lv-LV" dirty="0"/>
              <a:t> salīdzinājums</a:t>
            </a:r>
            <a:endParaRPr lang="en-GB" dirty="0"/>
          </a:p>
        </p:txBody>
      </p:sp>
      <p:pic>
        <p:nvPicPr>
          <p:cNvPr id="6" name="Content Placeholder 5">
            <a:extLst>
              <a:ext uri="{FF2B5EF4-FFF2-40B4-BE49-F238E27FC236}">
                <a16:creationId xmlns:a16="http://schemas.microsoft.com/office/drawing/2014/main" id="{69901DD7-D6AF-4BC0-956E-7BC61E9DF2F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3577" y="1263057"/>
            <a:ext cx="6040074" cy="5579878"/>
          </a:xfrm>
        </p:spPr>
      </p:pic>
      <p:sp>
        <p:nvSpPr>
          <p:cNvPr id="5" name="TextBox 4">
            <a:extLst>
              <a:ext uri="{FF2B5EF4-FFF2-40B4-BE49-F238E27FC236}">
                <a16:creationId xmlns:a16="http://schemas.microsoft.com/office/drawing/2014/main" id="{C3C58D59-8A49-467F-951F-791CEBC6C148}"/>
              </a:ext>
            </a:extLst>
          </p:cNvPr>
          <p:cNvSpPr txBox="1"/>
          <p:nvPr/>
        </p:nvSpPr>
        <p:spPr>
          <a:xfrm>
            <a:off x="8696131" y="5868988"/>
            <a:ext cx="3098790" cy="523220"/>
          </a:xfrm>
          <a:prstGeom prst="rect">
            <a:avLst/>
          </a:prstGeom>
          <a:noFill/>
        </p:spPr>
        <p:txBody>
          <a:bodyPr wrap="square" rtlCol="0">
            <a:spAutoFit/>
          </a:bodyPr>
          <a:lstStyle/>
          <a:p>
            <a:pPr algn="r"/>
            <a:r>
              <a:rPr lang="lv-LV" sz="1400" dirty="0"/>
              <a:t>Shēma: © Anita Rašmane, Anita Goldberga</a:t>
            </a:r>
          </a:p>
        </p:txBody>
      </p:sp>
    </p:spTree>
    <p:extLst>
      <p:ext uri="{BB962C8B-B14F-4D97-AF65-F5344CB8AC3E}">
        <p14:creationId xmlns:p14="http://schemas.microsoft.com/office/powerpoint/2010/main" val="2978205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6AFC-1FA1-4BCF-9E6E-C9FE55F88D07}"/>
              </a:ext>
            </a:extLst>
          </p:cNvPr>
          <p:cNvSpPr>
            <a:spLocks noGrp="1"/>
          </p:cNvSpPr>
          <p:nvPr>
            <p:ph type="title"/>
          </p:nvPr>
        </p:nvSpPr>
        <p:spPr/>
        <p:txBody>
          <a:bodyPr/>
          <a:lstStyle/>
          <a:p>
            <a:endParaRPr lang="en-GB" dirty="0"/>
          </a:p>
        </p:txBody>
      </p:sp>
      <p:pic>
        <p:nvPicPr>
          <p:cNvPr id="6" name="Content Placeholder 5" descr="A screenshot of a cell phone&#10;&#10;Description automatically generated">
            <a:extLst>
              <a:ext uri="{FF2B5EF4-FFF2-40B4-BE49-F238E27FC236}">
                <a16:creationId xmlns:a16="http://schemas.microsoft.com/office/drawing/2014/main" id="{5D237CED-D0FB-4AF8-89B3-AAEA3F215A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523560" cy="6858000"/>
          </a:xfrm>
        </p:spPr>
      </p:pic>
      <p:sp>
        <p:nvSpPr>
          <p:cNvPr id="7" name="TextBox 6">
            <a:extLst>
              <a:ext uri="{FF2B5EF4-FFF2-40B4-BE49-F238E27FC236}">
                <a16:creationId xmlns:a16="http://schemas.microsoft.com/office/drawing/2014/main" id="{E4C38A48-3A4B-4E13-A854-EB0706CCDE6B}"/>
              </a:ext>
            </a:extLst>
          </p:cNvPr>
          <p:cNvSpPr txBox="1"/>
          <p:nvPr/>
        </p:nvSpPr>
        <p:spPr>
          <a:xfrm>
            <a:off x="9857064" y="5956183"/>
            <a:ext cx="1904301" cy="707886"/>
          </a:xfrm>
          <a:prstGeom prst="rect">
            <a:avLst/>
          </a:prstGeom>
          <a:noFill/>
        </p:spPr>
        <p:txBody>
          <a:bodyPr wrap="square" rtlCol="0">
            <a:spAutoFit/>
          </a:bodyPr>
          <a:lstStyle/>
          <a:p>
            <a:r>
              <a:rPr lang="lv-LV" sz="2000" b="1" dirty="0"/>
              <a:t>AUT datu bāze </a:t>
            </a:r>
            <a:r>
              <a:rPr lang="lv-LV" sz="2000" dirty="0"/>
              <a:t>(LNC10) </a:t>
            </a:r>
            <a:r>
              <a:rPr lang="lv-LV" sz="2000" dirty="0" err="1"/>
              <a:t>Aleph</a:t>
            </a:r>
            <a:endParaRPr lang="en-GB" sz="2000" dirty="0"/>
          </a:p>
        </p:txBody>
      </p:sp>
      <p:sp>
        <p:nvSpPr>
          <p:cNvPr id="5" name="Arrow: Left 4">
            <a:extLst>
              <a:ext uri="{FF2B5EF4-FFF2-40B4-BE49-F238E27FC236}">
                <a16:creationId xmlns:a16="http://schemas.microsoft.com/office/drawing/2014/main" id="{77A58151-7721-4C1D-8930-5ACE2289E525}"/>
              </a:ext>
            </a:extLst>
          </p:cNvPr>
          <p:cNvSpPr/>
          <p:nvPr/>
        </p:nvSpPr>
        <p:spPr>
          <a:xfrm>
            <a:off x="6096000" y="1350933"/>
            <a:ext cx="2499919" cy="679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Saistītie termini</a:t>
            </a:r>
            <a:endParaRPr lang="en-GB" dirty="0">
              <a:ln w="0"/>
              <a:solidFill>
                <a:schemeClr val="tx1"/>
              </a:solidFill>
              <a:effectLst>
                <a:outerShdw blurRad="38100" dist="19050" dir="2700000" algn="tl" rotWithShape="0">
                  <a:schemeClr val="dk1">
                    <a:alpha val="40000"/>
                  </a:schemeClr>
                </a:outerShdw>
              </a:effectLst>
            </a:endParaRPr>
          </a:p>
        </p:txBody>
      </p:sp>
      <p:sp>
        <p:nvSpPr>
          <p:cNvPr id="8" name="Arrow: Left 7">
            <a:extLst>
              <a:ext uri="{FF2B5EF4-FFF2-40B4-BE49-F238E27FC236}">
                <a16:creationId xmlns:a16="http://schemas.microsoft.com/office/drawing/2014/main" id="{222E8932-E6B4-479B-88CC-E505FE52B10A}"/>
              </a:ext>
            </a:extLst>
          </p:cNvPr>
          <p:cNvSpPr/>
          <p:nvPr/>
        </p:nvSpPr>
        <p:spPr>
          <a:xfrm>
            <a:off x="7265894" y="2273417"/>
            <a:ext cx="2499919" cy="679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Vārdformas</a:t>
            </a:r>
            <a:endParaRPr lang="en-GB" dirty="0">
              <a:ln w="0"/>
              <a:solidFill>
                <a:schemeClr val="tx1"/>
              </a:solidFill>
              <a:effectLst>
                <a:outerShdw blurRad="38100" dist="19050" dir="2700000" algn="tl" rotWithShape="0">
                  <a:schemeClr val="dk1">
                    <a:alpha val="40000"/>
                  </a:schemeClr>
                </a:outerShdw>
              </a:effectLst>
            </a:endParaRPr>
          </a:p>
        </p:txBody>
      </p:sp>
      <p:sp>
        <p:nvSpPr>
          <p:cNvPr id="9" name="Arrow: Left 8">
            <a:extLst>
              <a:ext uri="{FF2B5EF4-FFF2-40B4-BE49-F238E27FC236}">
                <a16:creationId xmlns:a16="http://schemas.microsoft.com/office/drawing/2014/main" id="{E9E4F026-3F12-4027-BE1E-09DD4392C7A6}"/>
              </a:ext>
            </a:extLst>
          </p:cNvPr>
          <p:cNvSpPr/>
          <p:nvPr/>
        </p:nvSpPr>
        <p:spPr>
          <a:xfrm>
            <a:off x="9029351" y="2952926"/>
            <a:ext cx="2499919" cy="679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Saistītā dzimta</a:t>
            </a:r>
            <a:endParaRPr lang="en-GB" dirty="0">
              <a:ln w="0"/>
              <a:solidFill>
                <a:schemeClr val="tx1"/>
              </a:solidFill>
              <a:effectLst>
                <a:outerShdw blurRad="38100" dist="19050" dir="2700000" algn="tl" rotWithShape="0">
                  <a:schemeClr val="dk1">
                    <a:alpha val="40000"/>
                  </a:schemeClr>
                </a:outerShdw>
              </a:effectLst>
            </a:endParaRPr>
          </a:p>
        </p:txBody>
      </p:sp>
      <p:sp>
        <p:nvSpPr>
          <p:cNvPr id="10" name="Arrow: Left 9">
            <a:extLst>
              <a:ext uri="{FF2B5EF4-FFF2-40B4-BE49-F238E27FC236}">
                <a16:creationId xmlns:a16="http://schemas.microsoft.com/office/drawing/2014/main" id="{60333670-ABA2-445C-B822-B546CF4B0248}"/>
              </a:ext>
            </a:extLst>
          </p:cNvPr>
          <p:cNvSpPr/>
          <p:nvPr/>
        </p:nvSpPr>
        <p:spPr>
          <a:xfrm>
            <a:off x="9029351" y="3292680"/>
            <a:ext cx="2499919" cy="679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ln w="0"/>
                <a:solidFill>
                  <a:schemeClr val="tx1"/>
                </a:solidFill>
                <a:effectLst>
                  <a:outerShdw blurRad="38100" dist="19050" dir="2700000" algn="tl" rotWithShape="0">
                    <a:schemeClr val="dk1">
                      <a:alpha val="40000"/>
                    </a:schemeClr>
                  </a:outerShdw>
                </a:effectLst>
              </a:rPr>
              <a:t>Saistītā institūcija</a:t>
            </a:r>
            <a:endParaRPr lang="en-GB" dirty="0">
              <a:ln w="0"/>
              <a:solidFill>
                <a:schemeClr val="tx1"/>
              </a:solidFill>
              <a:effectLst>
                <a:outerShdw blurRad="38100" dist="19050" dir="2700000" algn="tl" rotWithShape="0">
                  <a:schemeClr val="dk1">
                    <a:alpha val="40000"/>
                  </a:schemeClr>
                </a:outerShdw>
              </a:effectLst>
            </a:endParaRPr>
          </a:p>
        </p:txBody>
      </p:sp>
      <p:sp>
        <p:nvSpPr>
          <p:cNvPr id="3" name="Arrow: Right 2">
            <a:extLst>
              <a:ext uri="{FF2B5EF4-FFF2-40B4-BE49-F238E27FC236}">
                <a16:creationId xmlns:a16="http://schemas.microsoft.com/office/drawing/2014/main" id="{5C308DA8-1A06-40EC-83BF-C69B807ED6D7}"/>
              </a:ext>
            </a:extLst>
          </p:cNvPr>
          <p:cNvSpPr/>
          <p:nvPr/>
        </p:nvSpPr>
        <p:spPr>
          <a:xfrm>
            <a:off x="1724678" y="952405"/>
            <a:ext cx="1887523" cy="5408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solidFill>
                  <a:schemeClr val="tx1"/>
                </a:solidFill>
              </a:rPr>
              <a:t>Saistītās vietas</a:t>
            </a:r>
          </a:p>
        </p:txBody>
      </p:sp>
    </p:spTree>
    <p:extLst>
      <p:ext uri="{BB962C8B-B14F-4D97-AF65-F5344CB8AC3E}">
        <p14:creationId xmlns:p14="http://schemas.microsoft.com/office/powerpoint/2010/main" val="2518878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8"/>
          <p:cNvPicPr>
            <a:picLocks noChangeAspect="1"/>
          </p:cNvPicPr>
          <p:nvPr/>
        </p:nvPicPr>
        <p:blipFill rotWithShape="1">
          <a:blip r:embed="rId3"/>
          <a:srcRect l="570" t="14565" b="29916"/>
          <a:stretch/>
        </p:blipFill>
        <p:spPr>
          <a:xfrm>
            <a:off x="0" y="215662"/>
            <a:ext cx="12192000" cy="1742536"/>
          </a:xfrm>
          <a:prstGeom prst="rect">
            <a:avLst/>
          </a:prstGeom>
          <a:ln w="3175">
            <a:solidFill>
              <a:srgbClr val="0070C0"/>
            </a:solidFill>
          </a:ln>
        </p:spPr>
      </p:pic>
      <p:pic>
        <p:nvPicPr>
          <p:cNvPr id="5" name="Content Placeholder 10"/>
          <p:cNvPicPr>
            <a:picLocks noChangeAspect="1"/>
          </p:cNvPicPr>
          <p:nvPr/>
        </p:nvPicPr>
        <p:blipFill rotWithShape="1">
          <a:blip r:embed="rId4"/>
          <a:srcRect t="6593" b="16291"/>
          <a:stretch/>
        </p:blipFill>
        <p:spPr>
          <a:xfrm>
            <a:off x="0" y="2234242"/>
            <a:ext cx="12192000" cy="4339086"/>
          </a:xfrm>
          <a:prstGeom prst="rect">
            <a:avLst/>
          </a:prstGeom>
          <a:ln w="3175">
            <a:solidFill>
              <a:srgbClr val="0070C0"/>
            </a:solidFill>
          </a:ln>
        </p:spPr>
      </p:pic>
      <p:pic>
        <p:nvPicPr>
          <p:cNvPr id="6" name="Picture 5"/>
          <p:cNvPicPr>
            <a:picLocks noChangeAspect="1"/>
          </p:cNvPicPr>
          <p:nvPr/>
        </p:nvPicPr>
        <p:blipFill rotWithShape="1">
          <a:blip r:embed="rId5"/>
          <a:srcRect r="52086"/>
          <a:stretch/>
        </p:blipFill>
        <p:spPr>
          <a:xfrm>
            <a:off x="1785668" y="405441"/>
            <a:ext cx="7693089" cy="5934974"/>
          </a:xfrm>
          <a:prstGeom prst="rect">
            <a:avLst/>
          </a:prstGeom>
          <a:ln w="3175">
            <a:solidFill>
              <a:srgbClr val="0070C0"/>
            </a:solidFill>
          </a:ln>
          <a:effectLst>
            <a:glow rad="1905000">
              <a:schemeClr val="accent3">
                <a:satMod val="175000"/>
                <a:alpha val="80000"/>
              </a:schemeClr>
            </a:glow>
          </a:effectLst>
        </p:spPr>
      </p:pic>
    </p:spTree>
    <p:extLst>
      <p:ext uri="{BB962C8B-B14F-4D97-AF65-F5344CB8AC3E}">
        <p14:creationId xmlns:p14="http://schemas.microsoft.com/office/powerpoint/2010/main" val="262249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2000" fill="hold"/>
                                        <p:tgtEl>
                                          <p:spTgt spid="5"/>
                                        </p:tgtEl>
                                        <p:attrNameLst>
                                          <p:attrName>ppt_x</p:attrName>
                                        </p:attrNameLst>
                                      </p:cBhvr>
                                      <p:tavLst>
                                        <p:tav tm="0">
                                          <p:val>
                                            <p:strVal val="#ppt_x"/>
                                          </p:val>
                                        </p:tav>
                                        <p:tav tm="100000">
                                          <p:val>
                                            <p:strVal val="#ppt_x"/>
                                          </p:val>
                                        </p:tav>
                                      </p:tavLst>
                                    </p:anim>
                                    <p:anim calcmode="lin" valueType="num">
                                      <p:cBhvr additive="base">
                                        <p:cTn id="14"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2000" fill="hold"/>
                                        <p:tgtEl>
                                          <p:spTgt spid="6"/>
                                        </p:tgtEl>
                                        <p:attrNameLst>
                                          <p:attrName>ppt_w</p:attrName>
                                        </p:attrNameLst>
                                      </p:cBhvr>
                                      <p:tavLst>
                                        <p:tav tm="0">
                                          <p:val>
                                            <p:fltVal val="0"/>
                                          </p:val>
                                        </p:tav>
                                        <p:tav tm="100000">
                                          <p:val>
                                            <p:strVal val="#ppt_w"/>
                                          </p:val>
                                        </p:tav>
                                      </p:tavLst>
                                    </p:anim>
                                    <p:anim calcmode="lin" valueType="num">
                                      <p:cBhvr>
                                        <p:cTn id="20" dur="2000" fill="hold"/>
                                        <p:tgtEl>
                                          <p:spTgt spid="6"/>
                                        </p:tgtEl>
                                        <p:attrNameLst>
                                          <p:attrName>ppt_h</p:attrName>
                                        </p:attrNameLst>
                                      </p:cBhvr>
                                      <p:tavLst>
                                        <p:tav tm="0">
                                          <p:val>
                                            <p:fltVal val="0"/>
                                          </p:val>
                                        </p:tav>
                                        <p:tav tm="100000">
                                          <p:val>
                                            <p:strVal val="#ppt_h"/>
                                          </p:val>
                                        </p:tav>
                                      </p:tavLst>
                                    </p:anim>
                                    <p:animEffect transition="in" filter="fade">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1191</TotalTime>
  <Words>1372</Words>
  <Application>Microsoft Office PowerPoint</Application>
  <PresentationFormat>Platekrāna</PresentationFormat>
  <Paragraphs>142</Paragraphs>
  <Slides>19</Slides>
  <Notes>11</Notes>
  <HiddenSlides>0</HiddenSlides>
  <MMClips>0</MMClips>
  <ScaleCrop>false</ScaleCrop>
  <HeadingPairs>
    <vt:vector size="6" baseType="variant">
      <vt:variant>
        <vt:lpstr>Lietotie fonti</vt:lpstr>
      </vt:variant>
      <vt:variant>
        <vt:i4>5</vt:i4>
      </vt:variant>
      <vt:variant>
        <vt:lpstr>Dizains</vt:lpstr>
      </vt:variant>
      <vt:variant>
        <vt:i4>2</vt:i4>
      </vt:variant>
      <vt:variant>
        <vt:lpstr>Slaidu virsraksti</vt:lpstr>
      </vt:variant>
      <vt:variant>
        <vt:i4>19</vt:i4>
      </vt:variant>
    </vt:vector>
  </HeadingPairs>
  <TitlesOfParts>
    <vt:vector size="26" baseType="lpstr">
      <vt:lpstr>Arial</vt:lpstr>
      <vt:lpstr>Calibri</vt:lpstr>
      <vt:lpstr>Calibri Light</vt:lpstr>
      <vt:lpstr>Times New Roman</vt:lpstr>
      <vt:lpstr>Wingdings</vt:lpstr>
      <vt:lpstr>Office Theme</vt:lpstr>
      <vt:lpstr>1_Office Theme</vt:lpstr>
      <vt:lpstr>Atsauces dati digitālo objektu pārvaldībā</vt:lpstr>
      <vt:lpstr>Kultūras mantojuma digitālie resursi</vt:lpstr>
      <vt:lpstr>Aprakstošie dati vs. Atsauces dati</vt:lpstr>
      <vt:lpstr>Zināšanu organizēšanas sistēmas (ZOS)</vt:lpstr>
      <vt:lpstr>Zināšanu pārvaldības rīki Latvijā</vt:lpstr>
      <vt:lpstr>Autoritatīvie dati (AUT)</vt:lpstr>
      <vt:lpstr>Dažu datu modeļu entīšu salīdzinājums</vt:lpstr>
      <vt:lpstr>PowerPoint prezentācija</vt:lpstr>
      <vt:lpstr>PowerPoint prezentācija</vt:lpstr>
      <vt:lpstr>Nacionālais tēzaurs un tā lietojums  digitālajās kolekcijās</vt:lpstr>
      <vt:lpstr>Citi zināšanu pārvaldes rīki un standarti</vt:lpstr>
      <vt:lpstr>LZP FLPP “Latvijas atmiņas institūciju dati digitālajā telpā: vienojot kultūras mantojumu” (lzp-2019/1-0365)</vt:lpstr>
      <vt:lpstr>LZP FLPP “Latvijas atmiņas institūciju dati digitālajā telpā: vienojot kultūras mantojumu” (lzp-2019/1-0365)</vt:lpstr>
      <vt:lpstr>ERAF projekts “Kultūras mantojuma satura digitalizācija (2. kārta)”</vt:lpstr>
      <vt:lpstr>ATS izmantotās entītes (klases)   </vt:lpstr>
      <vt:lpstr>Iecerētais Atsauces datu risinājums (ATS)</vt:lpstr>
      <vt:lpstr>ATS saistītās ārējās sistēmas</vt:lpstr>
      <vt:lpstr>PowerPoint prezentācija</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Eduards Skvireckis</dc:creator>
  <cp:lastModifiedBy>Ilma Elsberga</cp:lastModifiedBy>
  <cp:revision>44</cp:revision>
  <dcterms:created xsi:type="dcterms:W3CDTF">2020-09-10T15:41:11Z</dcterms:created>
  <dcterms:modified xsi:type="dcterms:W3CDTF">2021-07-07T12:39:17Z</dcterms:modified>
</cp:coreProperties>
</file>