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97" r:id="rId3"/>
    <p:sldId id="398" r:id="rId4"/>
    <p:sldId id="404" r:id="rId5"/>
    <p:sldId id="405" r:id="rId6"/>
    <p:sldId id="401" r:id="rId7"/>
    <p:sldId id="382" r:id="rId8"/>
  </p:sldIdLst>
  <p:sldSz cx="9144000" cy="6858000" type="screen4x3"/>
  <p:notesSz cx="7019925" cy="9305925"/>
  <p:defaultTextStyle>
    <a:defPPr>
      <a:defRPr lang="en-US"/>
    </a:defPPr>
    <a:lvl1pPr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1pPr>
    <a:lvl2pPr marL="468313" indent="-111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38213" indent="-238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408113" indent="-365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78013" indent="-492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669900"/>
    <a:srgbClr val="0033CC"/>
    <a:srgbClr val="FF3300"/>
    <a:srgbClr val="79DDE7"/>
    <a:srgbClr val="5CD5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74" autoAdjust="0"/>
    <p:restoredTop sz="95332" autoAdjust="0"/>
  </p:normalViewPr>
  <p:slideViewPr>
    <p:cSldViewPr snapToGrid="0" snapToObjects="1">
      <p:cViewPr varScale="1">
        <p:scale>
          <a:sx n="83" d="100"/>
          <a:sy n="83" d="100"/>
        </p:scale>
        <p:origin x="1757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5" d="100"/>
          <a:sy n="65" d="100"/>
        </p:scale>
        <p:origin x="3120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333" y="0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167086AF-32B4-47F3-BBBD-F63BCB0E6A92}" type="datetimeFigureOut">
              <a:rPr lang="en-US" smtClean="0"/>
              <a:t>7/7/2021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333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AD225D3A-5B3E-41C1-A6D6-40CC42BF3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5145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 defTabSz="95855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8" cy="465296"/>
          </a:xfrm>
          <a:prstGeom prst="rect">
            <a:avLst/>
          </a:prstGeom>
        </p:spPr>
        <p:txBody>
          <a:bodyPr vert="horz" wrap="square" lIns="93287" tIns="46644" rIns="93287" bIns="4664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F29333F8-38A1-48DB-A1DC-FE344AB2B831}" type="datetimeFigureOut">
              <a:rPr lang="lv-LV" altLang="lv-LV"/>
              <a:pPr>
                <a:defRPr/>
              </a:pPr>
              <a:t>07.07.2021</a:t>
            </a:fld>
            <a:endParaRPr lang="lv-LV" alt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1375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4" rIns="93287" bIns="46644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5"/>
            <a:ext cx="5615940" cy="4187666"/>
          </a:xfrm>
          <a:prstGeom prst="rect">
            <a:avLst/>
          </a:prstGeom>
        </p:spPr>
        <p:txBody>
          <a:bodyPr vert="horz" lIns="93287" tIns="46644" rIns="93287" bIns="46644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 defTabSz="95855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8" cy="465296"/>
          </a:xfrm>
          <a:prstGeom prst="rect">
            <a:avLst/>
          </a:prstGeom>
        </p:spPr>
        <p:txBody>
          <a:bodyPr vert="horz" wrap="square" lIns="93287" tIns="46644" rIns="93287" bIns="4664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FADF324E-E36F-41AF-B31A-F16404ACCCA5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4716687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DF324E-E36F-41AF-B31A-F16404ACCCA5}" type="slidenum">
              <a:rPr lang="lv-LV" altLang="lv-LV" smtClean="0"/>
              <a:pPr>
                <a:defRPr/>
              </a:pPr>
              <a:t>1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5628438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DF324E-E36F-41AF-B31A-F16404ACCCA5}" type="slidenum">
              <a:rPr lang="lv-LV" altLang="lv-LV" smtClean="0"/>
              <a:pPr>
                <a:defRPr/>
              </a:pPr>
              <a:t>2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5255975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DF324E-E36F-41AF-B31A-F16404ACCCA5}" type="slidenum">
              <a:rPr lang="lv-LV" altLang="lv-LV" smtClean="0"/>
              <a:pPr>
                <a:defRPr/>
              </a:pPr>
              <a:t>3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3105986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DF324E-E36F-41AF-B31A-F16404ACCCA5}" type="slidenum">
              <a:rPr lang="lv-LV" altLang="lv-LV" smtClean="0"/>
              <a:pPr>
                <a:defRPr/>
              </a:pPr>
              <a:t>4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4378042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DF324E-E36F-41AF-B31A-F16404ACCCA5}" type="slidenum">
              <a:rPr lang="lv-LV" altLang="lv-LV" smtClean="0"/>
              <a:pPr>
                <a:defRPr/>
              </a:pPr>
              <a:t>5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1539733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DF324E-E36F-41AF-B31A-F16404ACCCA5}" type="slidenum">
              <a:rPr lang="lv-LV" altLang="lv-LV" smtClean="0"/>
              <a:pPr>
                <a:defRPr/>
              </a:pPr>
              <a:t>6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8268805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DF324E-E36F-41AF-B31A-F16404ACCCA5}" type="slidenum">
              <a:rPr lang="lv-LV" altLang="lv-LV" smtClean="0"/>
              <a:pPr>
                <a:defRPr/>
              </a:pPr>
              <a:t>7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769142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A446A5C9-D32C-4E6A-BC63-97E90DB4900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CBF5086E-76AF-4FFC-85B4-6D800B84298D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F6679B12-151F-434F-9695-FF13CCF98999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F519518B-1222-458A-AA6B-46CA83C40034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50F680B1-42A1-4132-A7BC-43703DFA79BB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678C8EF4-4038-4E18-B93A-0356BFD6643D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363681D7-0D7A-4DB5-AE49-CA0639D94FDC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31A0418-7753-479B-A39C-D8DB1D8E7999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</p:sldLayoutIdLst>
  <p:hf sldNum="0"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Mikl&#363;nainta.mikluna@kis.gov.lv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Relationship Id="rId4" Type="http://schemas.openxmlformats.org/officeDocument/2006/relationships/hyperlink" Target="mailto:info@nmkk.l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1" y="3296094"/>
            <a:ext cx="9144000" cy="902928"/>
          </a:xfrm>
        </p:spPr>
        <p:txBody>
          <a:bodyPr>
            <a:noAutofit/>
          </a:bodyPr>
          <a:lstStyle/>
          <a:p>
            <a:r>
              <a:rPr lang="lv-LV" sz="2200" dirty="0"/>
              <a:t>NMKK izmaiņas vienotas digitālo objektu pārvaldības kontekstā</a:t>
            </a:r>
            <a:endParaRPr lang="en-US" sz="2200" dirty="0"/>
          </a:p>
        </p:txBody>
      </p:sp>
      <p:sp>
        <p:nvSpPr>
          <p:cNvPr id="11267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85800" y="4347833"/>
            <a:ext cx="7772400" cy="787586"/>
          </a:xfrm>
        </p:spPr>
        <p:txBody>
          <a:bodyPr>
            <a:normAutofit/>
          </a:bodyPr>
          <a:lstStyle/>
          <a:p>
            <a:r>
              <a:rPr lang="en-US" altLang="lv-LV" sz="1500" dirty="0" err="1">
                <a:ea typeface="MS PGothic" pitchFamily="34" charset="-128"/>
              </a:rPr>
              <a:t>Annija</a:t>
            </a:r>
            <a:r>
              <a:rPr lang="en-US" altLang="lv-LV" sz="1500" dirty="0">
                <a:ea typeface="MS PGothic" pitchFamily="34" charset="-128"/>
              </a:rPr>
              <a:t> </a:t>
            </a:r>
            <a:r>
              <a:rPr lang="en-US" altLang="lv-LV" sz="1500" dirty="0" err="1" smtClean="0">
                <a:ea typeface="MS PGothic" pitchFamily="34" charset="-128"/>
              </a:rPr>
              <a:t>Vucāne</a:t>
            </a:r>
            <a:endParaRPr lang="lv-LV" altLang="lv-LV" sz="1200" dirty="0">
              <a:ea typeface="MS PGothic" pitchFamily="34" charset="-128"/>
            </a:endParaRPr>
          </a:p>
          <a:p>
            <a:r>
              <a:rPr lang="lv-LV" altLang="lv-LV" sz="1200" dirty="0">
                <a:ea typeface="MS PGothic" pitchFamily="34" charset="-128"/>
              </a:rPr>
              <a:t>Kultūras informācijas sistēmu </a:t>
            </a:r>
            <a:r>
              <a:rPr lang="lv-LV" altLang="lv-LV" sz="1200" dirty="0" smtClean="0">
                <a:ea typeface="MS PGothic" pitchFamily="34" charset="-128"/>
              </a:rPr>
              <a:t>centra</a:t>
            </a:r>
            <a:endParaRPr lang="en-US" altLang="lv-LV" sz="1200" dirty="0" smtClean="0">
              <a:ea typeface="MS PGothic" pitchFamily="34" charset="-128"/>
            </a:endParaRPr>
          </a:p>
          <a:p>
            <a:r>
              <a:rPr lang="en-US" altLang="lv-LV" sz="1200" dirty="0" err="1" smtClean="0">
                <a:ea typeface="MS PGothic" pitchFamily="34" charset="-128"/>
              </a:rPr>
              <a:t>projekta</a:t>
            </a:r>
            <a:r>
              <a:rPr lang="en-US" altLang="lv-LV" sz="1200" dirty="0" smtClean="0">
                <a:ea typeface="MS PGothic" pitchFamily="34" charset="-128"/>
              </a:rPr>
              <a:t> </a:t>
            </a:r>
            <a:r>
              <a:rPr lang="en-US" altLang="lv-LV" sz="1200" dirty="0" err="1" smtClean="0">
                <a:ea typeface="MS PGothic" pitchFamily="34" charset="-128"/>
              </a:rPr>
              <a:t>koordinatore</a:t>
            </a:r>
            <a:endParaRPr lang="en-US" altLang="lv-LV" sz="1200" dirty="0">
              <a:ea typeface="MS PGothic" pitchFamily="34" charset="-128"/>
            </a:endParaRPr>
          </a:p>
        </p:txBody>
      </p:sp>
      <p:sp>
        <p:nvSpPr>
          <p:cNvPr id="11268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7419109" y="6376941"/>
            <a:ext cx="1724891" cy="319881"/>
          </a:xfrm>
        </p:spPr>
        <p:txBody>
          <a:bodyPr>
            <a:normAutofit fontScale="92500"/>
          </a:bodyPr>
          <a:lstStyle/>
          <a:p>
            <a:r>
              <a:rPr lang="lv-LV" altLang="lv-LV" sz="1200" dirty="0" smtClean="0">
                <a:ea typeface="MS PGothic" pitchFamily="34" charset="-128"/>
              </a:rPr>
              <a:t>20</a:t>
            </a:r>
            <a:r>
              <a:rPr lang="en-US" altLang="lv-LV" sz="1200" dirty="0" smtClean="0">
                <a:ea typeface="MS PGothic" pitchFamily="34" charset="-128"/>
              </a:rPr>
              <a:t>21</a:t>
            </a:r>
            <a:r>
              <a:rPr lang="lv-LV" altLang="lv-LV" sz="1200" dirty="0" smtClean="0">
                <a:ea typeface="MS PGothic" pitchFamily="34" charset="-128"/>
              </a:rPr>
              <a:t>.gada </a:t>
            </a:r>
            <a:r>
              <a:rPr lang="en-US" altLang="lv-LV" sz="1200" dirty="0" smtClean="0">
                <a:ea typeface="MS PGothic" pitchFamily="34" charset="-128"/>
              </a:rPr>
              <a:t>16. </a:t>
            </a:r>
            <a:r>
              <a:rPr lang="en-US" altLang="lv-LV" sz="1200" dirty="0" err="1" smtClean="0">
                <a:ea typeface="MS PGothic" pitchFamily="34" charset="-128"/>
              </a:rPr>
              <a:t>jūnijs</a:t>
            </a:r>
            <a:endParaRPr lang="lv-LV" altLang="lv-LV" sz="1200" dirty="0">
              <a:ea typeface="MS PGothic" pitchFamily="34" charset="-128"/>
            </a:endParaRPr>
          </a:p>
        </p:txBody>
      </p:sp>
      <p:pic>
        <p:nvPicPr>
          <p:cNvPr id="5" name="Picture 3" descr="C:\Users\cf-zalan\Desktop\2015\Jūnijs\Procedūras palaišanai PIMPOG\S.1.1\Precizētie Agijas faili mani\Saskanotie ar INgu un Aigaru\LV_ID_EU_logo_ansamblis_ERAF_RGB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0981" y="5677670"/>
            <a:ext cx="3713019" cy="8592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837" y="1736437"/>
            <a:ext cx="9033164" cy="4656744"/>
          </a:xfrm>
        </p:spPr>
        <p:txBody>
          <a:bodyPr>
            <a:normAutofit/>
          </a:bodyPr>
          <a:lstStyle/>
          <a:p>
            <a:pPr marL="457200" indent="-457200"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n-US" sz="1600" dirty="0" err="1" smtClean="0"/>
              <a:t>Posms</a:t>
            </a:r>
            <a:endParaRPr lang="en-US" sz="1600" dirty="0" smtClean="0"/>
          </a:p>
          <a:p>
            <a:pPr marL="285750" indent="-285750"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smtClean="0"/>
              <a:t>NMKK </a:t>
            </a:r>
            <a:r>
              <a:rPr lang="en-US" sz="1600" dirty="0" err="1" smtClean="0"/>
              <a:t>lauks</a:t>
            </a:r>
            <a:r>
              <a:rPr lang="en-US" sz="1600" dirty="0" smtClean="0"/>
              <a:t> </a:t>
            </a:r>
            <a:r>
              <a:rPr lang="en-US" sz="1600" dirty="0" err="1" smtClean="0"/>
              <a:t>Autors</a:t>
            </a:r>
            <a:r>
              <a:rPr lang="en-US" sz="1600" dirty="0"/>
              <a:t> </a:t>
            </a:r>
            <a:r>
              <a:rPr lang="en-US" sz="1600" dirty="0" err="1" smtClean="0"/>
              <a:t>vai</a:t>
            </a:r>
            <a:r>
              <a:rPr lang="en-US" sz="1600" dirty="0" smtClean="0"/>
              <a:t> </a:t>
            </a:r>
            <a:r>
              <a:rPr lang="en-US" sz="1600" dirty="0" err="1" smtClean="0"/>
              <a:t>darinātājs</a:t>
            </a:r>
            <a:r>
              <a:rPr lang="en-US" sz="1600" dirty="0" smtClean="0"/>
              <a:t> </a:t>
            </a:r>
            <a:r>
              <a:rPr lang="en-US" sz="1600" dirty="0" smtClean="0">
                <a:sym typeface="Wingdings" panose="05000000000000000000" pitchFamily="2" charset="2"/>
              </a:rPr>
              <a:t> </a:t>
            </a:r>
            <a:r>
              <a:rPr lang="en-US" sz="1600" dirty="0" err="1" smtClean="0">
                <a:sym typeface="Wingdings" panose="05000000000000000000" pitchFamily="2" charset="2"/>
              </a:rPr>
              <a:t>sasaiste</a:t>
            </a:r>
            <a:r>
              <a:rPr lang="en-US" sz="1600" dirty="0" smtClean="0">
                <a:sym typeface="Wingdings" panose="05000000000000000000" pitchFamily="2" charset="2"/>
              </a:rPr>
              <a:t> </a:t>
            </a:r>
            <a:r>
              <a:rPr lang="en-US" sz="1600" dirty="0" err="1" smtClean="0">
                <a:sym typeface="Wingdings" panose="05000000000000000000" pitchFamily="2" charset="2"/>
              </a:rPr>
              <a:t>ar</a:t>
            </a:r>
            <a:r>
              <a:rPr lang="en-US" sz="1600" dirty="0" smtClean="0">
                <a:sym typeface="Wingdings" panose="05000000000000000000" pitchFamily="2" charset="2"/>
              </a:rPr>
              <a:t> ATS</a:t>
            </a:r>
          </a:p>
          <a:p>
            <a:pPr marL="285750" indent="-285750"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Citi </a:t>
            </a:r>
            <a:r>
              <a:rPr lang="en-US" sz="1600" dirty="0" err="1" smtClean="0">
                <a:solidFill>
                  <a:schemeClr val="accent3">
                    <a:lumMod val="75000"/>
                  </a:schemeClr>
                </a:solidFill>
              </a:rPr>
              <a:t>dalībnieki</a:t>
            </a: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1600" dirty="0" smtClean="0"/>
              <a:t>(</a:t>
            </a:r>
            <a:r>
              <a:rPr lang="en-US" sz="1600" dirty="0" err="1" smtClean="0"/>
              <a:t>jauns</a:t>
            </a:r>
            <a:r>
              <a:rPr lang="en-US" sz="1600" dirty="0" smtClean="0"/>
              <a:t> </a:t>
            </a:r>
            <a:r>
              <a:rPr lang="en-US" sz="1600" dirty="0" err="1" smtClean="0"/>
              <a:t>lauks</a:t>
            </a:r>
            <a:r>
              <a:rPr lang="en-US" sz="1600" dirty="0" smtClean="0"/>
              <a:t>, </a:t>
            </a:r>
            <a:r>
              <a:rPr lang="en-US" sz="1600" dirty="0" err="1" smtClean="0"/>
              <a:t>nosaukums</a:t>
            </a:r>
            <a:r>
              <a:rPr lang="en-US" sz="1600" dirty="0" smtClean="0"/>
              <a:t> </a:t>
            </a:r>
            <a:r>
              <a:rPr lang="en-US" sz="1600" dirty="0" err="1" smtClean="0"/>
              <a:t>tiks</a:t>
            </a:r>
            <a:r>
              <a:rPr lang="en-US" sz="1600" dirty="0" smtClean="0"/>
              <a:t> </a:t>
            </a:r>
            <a:r>
              <a:rPr lang="en-US" sz="1600" dirty="0" err="1" smtClean="0"/>
              <a:t>precizēts</a:t>
            </a:r>
            <a:r>
              <a:rPr lang="en-US" sz="1600" dirty="0" smtClean="0"/>
              <a:t>) </a:t>
            </a:r>
            <a:r>
              <a:rPr lang="en-US" sz="1600" dirty="0" smtClean="0">
                <a:sym typeface="Wingdings" panose="05000000000000000000" pitchFamily="2" charset="2"/>
              </a:rPr>
              <a:t> </a:t>
            </a:r>
            <a:r>
              <a:rPr lang="en-US" sz="1600" dirty="0" err="1" smtClean="0">
                <a:solidFill>
                  <a:schemeClr val="accent3">
                    <a:lumMod val="75000"/>
                  </a:schemeClr>
                </a:solidFill>
                <a:sym typeface="Wingdings" panose="05000000000000000000" pitchFamily="2" charset="2"/>
              </a:rPr>
              <a:t>lomu</a:t>
            </a: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en-US" sz="1600" dirty="0" err="1" smtClean="0">
                <a:solidFill>
                  <a:schemeClr val="accent3">
                    <a:lumMod val="75000"/>
                  </a:schemeClr>
                </a:solidFill>
                <a:sym typeface="Wingdings" panose="05000000000000000000" pitchFamily="2" charset="2"/>
              </a:rPr>
              <a:t>klasifikators</a:t>
            </a:r>
            <a:r>
              <a:rPr lang="en-US" sz="1600" dirty="0" smtClean="0">
                <a:sym typeface="Wingdings" panose="05000000000000000000" pitchFamily="2" charset="2"/>
              </a:rPr>
              <a:t>, </a:t>
            </a:r>
            <a:r>
              <a:rPr lang="en-US" sz="1600" dirty="0" err="1" smtClean="0">
                <a:sym typeface="Wingdings" panose="05000000000000000000" pitchFamily="2" charset="2"/>
              </a:rPr>
              <a:t>sasaiste</a:t>
            </a:r>
            <a:r>
              <a:rPr lang="en-US" sz="1600" dirty="0" smtClean="0">
                <a:sym typeface="Wingdings" panose="05000000000000000000" pitchFamily="2" charset="2"/>
              </a:rPr>
              <a:t> </a:t>
            </a:r>
            <a:r>
              <a:rPr lang="en-US" sz="1600" dirty="0" err="1" smtClean="0">
                <a:sym typeface="Wingdings" panose="05000000000000000000" pitchFamily="2" charset="2"/>
              </a:rPr>
              <a:t>ar</a:t>
            </a:r>
            <a:r>
              <a:rPr lang="en-US" sz="1600" dirty="0" smtClean="0">
                <a:sym typeface="Wingdings" panose="05000000000000000000" pitchFamily="2" charset="2"/>
              </a:rPr>
              <a:t> ATS</a:t>
            </a:r>
          </a:p>
          <a:p>
            <a:pPr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  <a:sym typeface="Wingdings" panose="05000000000000000000" pitchFamily="2" charset="2"/>
              </a:rPr>
              <a:t>Lomas</a:t>
            </a:r>
            <a:r>
              <a:rPr lang="en-US" sz="1600" dirty="0" smtClean="0">
                <a:sym typeface="Wingdings" panose="05000000000000000000" pitchFamily="2" charset="2"/>
              </a:rPr>
              <a:t> – </a:t>
            </a:r>
            <a:r>
              <a:rPr lang="en-US" sz="1600" dirty="0" err="1" smtClean="0">
                <a:sym typeface="Wingdings" panose="05000000000000000000" pitchFamily="2" charset="2"/>
              </a:rPr>
              <a:t>izdevējs</a:t>
            </a:r>
            <a:r>
              <a:rPr lang="en-US" sz="1600" dirty="0" smtClean="0">
                <a:sym typeface="Wingdings" panose="05000000000000000000" pitchFamily="2" charset="2"/>
              </a:rPr>
              <a:t>, </a:t>
            </a:r>
            <a:r>
              <a:rPr lang="en-US" sz="1600" dirty="0" err="1" smtClean="0">
                <a:sym typeface="Wingdings" panose="05000000000000000000" pitchFamily="2" charset="2"/>
              </a:rPr>
              <a:t>producents</a:t>
            </a:r>
            <a:r>
              <a:rPr lang="en-US" sz="1600" dirty="0" smtClean="0">
                <a:sym typeface="Wingdings" panose="05000000000000000000" pitchFamily="2" charset="2"/>
              </a:rPr>
              <a:t>, </a:t>
            </a:r>
            <a:r>
              <a:rPr lang="en-US" sz="1600" dirty="0" err="1" smtClean="0">
                <a:sym typeface="Wingdings" panose="05000000000000000000" pitchFamily="2" charset="2"/>
              </a:rPr>
              <a:t>izpildītājs</a:t>
            </a:r>
            <a:r>
              <a:rPr lang="en-US" sz="1600" dirty="0" smtClean="0">
                <a:sym typeface="Wingdings" panose="05000000000000000000" pitchFamily="2" charset="2"/>
              </a:rPr>
              <a:t>, </a:t>
            </a:r>
            <a:r>
              <a:rPr lang="en-US" sz="1600" dirty="0" err="1" smtClean="0">
                <a:sym typeface="Wingdings" panose="05000000000000000000" pitchFamily="2" charset="2"/>
              </a:rPr>
              <a:t>u.c</a:t>
            </a:r>
            <a:r>
              <a:rPr lang="en-US" sz="1600" dirty="0" smtClean="0">
                <a:sym typeface="Wingdings" panose="05000000000000000000" pitchFamily="2" charset="2"/>
              </a:rPr>
              <a:t>.</a:t>
            </a:r>
            <a:endParaRPr lang="en-US" sz="1600" dirty="0">
              <a:sym typeface="Wingdings" panose="05000000000000000000" pitchFamily="2" charset="2"/>
            </a:endParaRPr>
          </a:p>
          <a:p>
            <a:pPr marL="285750" indent="-285750"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err="1" smtClean="0"/>
              <a:t>Priekšmetu</a:t>
            </a:r>
            <a:r>
              <a:rPr lang="en-US" sz="1600" dirty="0" smtClean="0"/>
              <a:t> </a:t>
            </a:r>
            <a:r>
              <a:rPr lang="en-US" sz="1600" dirty="0" err="1" smtClean="0"/>
              <a:t>tipiem</a:t>
            </a:r>
            <a:r>
              <a:rPr lang="en-US" sz="1600" dirty="0"/>
              <a:t> </a:t>
            </a:r>
            <a:r>
              <a:rPr lang="en-US" sz="1600" dirty="0" smtClean="0"/>
              <a:t>– </a:t>
            </a:r>
            <a:r>
              <a:rPr lang="en-US" sz="1600" dirty="0" err="1" smtClean="0"/>
              <a:t>rakstiskie</a:t>
            </a:r>
            <a:r>
              <a:rPr lang="en-US" sz="1600" dirty="0" smtClean="0"/>
              <a:t>, </a:t>
            </a:r>
            <a:r>
              <a:rPr lang="en-US" sz="1600" dirty="0" err="1" smtClean="0"/>
              <a:t>tēlojošie</a:t>
            </a:r>
            <a:r>
              <a:rPr lang="en-US" sz="1600" dirty="0" smtClean="0"/>
              <a:t>, </a:t>
            </a:r>
            <a:r>
              <a:rPr lang="en-US" sz="1600" dirty="0" err="1" smtClean="0"/>
              <a:t>audiovizuālie</a:t>
            </a:r>
            <a:r>
              <a:rPr lang="en-US" sz="1600" dirty="0" smtClean="0"/>
              <a:t> un IT </a:t>
            </a:r>
            <a:r>
              <a:rPr lang="en-US" sz="1600" dirty="0" smtClean="0">
                <a:sym typeface="Wingdings" panose="05000000000000000000" pitchFamily="2" charset="2"/>
              </a:rPr>
              <a:t> </a:t>
            </a:r>
            <a:r>
              <a:rPr lang="en-US" sz="1600" dirty="0" err="1" smtClean="0">
                <a:sym typeface="Wingdings" panose="05000000000000000000" pitchFamily="2" charset="2"/>
              </a:rPr>
              <a:t>lauks</a:t>
            </a:r>
            <a:r>
              <a:rPr lang="en-US" sz="1600" dirty="0" smtClean="0">
                <a:sym typeface="Wingdings" panose="05000000000000000000" pitchFamily="2" charset="2"/>
              </a:rPr>
              <a:t> </a:t>
            </a:r>
            <a:r>
              <a:rPr lang="en-US" sz="1600" dirty="0" err="1" smtClean="0">
                <a:sym typeface="Wingdings" panose="05000000000000000000" pitchFamily="2" charset="2"/>
              </a:rPr>
              <a:t>obligāts</a:t>
            </a:r>
            <a:r>
              <a:rPr lang="en-US" sz="1600" dirty="0" smtClean="0">
                <a:sym typeface="Wingdings" panose="05000000000000000000" pitchFamily="2" charset="2"/>
              </a:rPr>
              <a:t>, </a:t>
            </a:r>
            <a:r>
              <a:rPr lang="en-US" sz="1600" dirty="0" err="1" smtClean="0">
                <a:sym typeface="Wingdings" panose="05000000000000000000" pitchFamily="2" charset="2"/>
              </a:rPr>
              <a:t>iespējama</a:t>
            </a:r>
            <a:r>
              <a:rPr lang="en-US" sz="1600" dirty="0" smtClean="0">
                <a:sym typeface="Wingdings" panose="05000000000000000000" pitchFamily="2" charset="2"/>
              </a:rPr>
              <a:t> ATS </a:t>
            </a:r>
            <a:r>
              <a:rPr lang="en-US" sz="1600" dirty="0" err="1" smtClean="0">
                <a:sym typeface="Wingdings" panose="05000000000000000000" pitchFamily="2" charset="2"/>
              </a:rPr>
              <a:t>vērtība</a:t>
            </a:r>
            <a:r>
              <a:rPr lang="en-US" sz="1600" dirty="0" smtClean="0">
                <a:sym typeface="Wingdings" panose="05000000000000000000" pitchFamily="2" charset="2"/>
              </a:rPr>
              <a:t> “</a:t>
            </a:r>
            <a:r>
              <a:rPr lang="en-US" sz="1600" dirty="0" err="1" smtClean="0">
                <a:sym typeface="Wingdings" panose="05000000000000000000" pitchFamily="2" charset="2"/>
              </a:rPr>
              <a:t>nezināms</a:t>
            </a:r>
            <a:r>
              <a:rPr lang="en-US" sz="1600" dirty="0" smtClean="0">
                <a:sym typeface="Wingdings" panose="05000000000000000000" pitchFamily="2" charset="2"/>
              </a:rPr>
              <a:t>”; </a:t>
            </a:r>
          </a:p>
          <a:p>
            <a:pPr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 err="1" smtClean="0">
                <a:sym typeface="Wingdings" panose="05000000000000000000" pitchFamily="2" charset="2"/>
              </a:rPr>
              <a:t>lietiskie</a:t>
            </a:r>
            <a:r>
              <a:rPr lang="en-US" sz="1600" dirty="0" smtClean="0">
                <a:sym typeface="Wingdings" panose="05000000000000000000" pitchFamily="2" charset="2"/>
              </a:rPr>
              <a:t>, </a:t>
            </a:r>
            <a:r>
              <a:rPr lang="en-US" sz="1600" dirty="0" err="1" smtClean="0">
                <a:sym typeface="Wingdings" panose="05000000000000000000" pitchFamily="2" charset="2"/>
              </a:rPr>
              <a:t>dabas</a:t>
            </a:r>
            <a:r>
              <a:rPr lang="en-US" sz="1600" dirty="0" smtClean="0">
                <a:sym typeface="Wingdings" panose="05000000000000000000" pitchFamily="2" charset="2"/>
              </a:rPr>
              <a:t> </a:t>
            </a:r>
            <a:r>
              <a:rPr lang="en-US" sz="1600" dirty="0" err="1" smtClean="0">
                <a:sym typeface="Wingdings" panose="05000000000000000000" pitchFamily="2" charset="2"/>
              </a:rPr>
              <a:t>priekšmeti</a:t>
            </a:r>
            <a:r>
              <a:rPr lang="en-US" sz="1600" dirty="0" smtClean="0">
                <a:sym typeface="Wingdings" panose="05000000000000000000" pitchFamily="2" charset="2"/>
              </a:rPr>
              <a:t> – </a:t>
            </a:r>
            <a:r>
              <a:rPr lang="en-US" sz="1600" dirty="0" err="1" smtClean="0">
                <a:sym typeface="Wingdings" panose="05000000000000000000" pitchFamily="2" charset="2"/>
              </a:rPr>
              <a:t>lauks</a:t>
            </a:r>
            <a:r>
              <a:rPr lang="en-US" sz="1600" dirty="0" smtClean="0">
                <a:sym typeface="Wingdings" panose="05000000000000000000" pitchFamily="2" charset="2"/>
              </a:rPr>
              <a:t> </a:t>
            </a:r>
            <a:r>
              <a:rPr lang="en-US" sz="1600" dirty="0" err="1" smtClean="0">
                <a:sym typeface="Wingdings" panose="05000000000000000000" pitchFamily="2" charset="2"/>
              </a:rPr>
              <a:t>opcionāls</a:t>
            </a:r>
            <a:r>
              <a:rPr lang="en-US" sz="1600" dirty="0" smtClean="0">
                <a:sym typeface="Wingdings" panose="05000000000000000000" pitchFamily="2" charset="2"/>
              </a:rPr>
              <a:t> </a:t>
            </a:r>
            <a:r>
              <a:rPr lang="en-US" sz="1600" dirty="0" err="1" smtClean="0">
                <a:sym typeface="Wingdings" panose="05000000000000000000" pitchFamily="2" charset="2"/>
              </a:rPr>
              <a:t>vai</a:t>
            </a:r>
            <a:r>
              <a:rPr lang="en-US" sz="1600" dirty="0" smtClean="0">
                <a:sym typeface="Wingdings" panose="05000000000000000000" pitchFamily="2" charset="2"/>
              </a:rPr>
              <a:t> </a:t>
            </a:r>
            <a:r>
              <a:rPr lang="en-US" sz="1600" dirty="0" err="1" smtClean="0">
                <a:sym typeface="Wingdings" panose="05000000000000000000" pitchFamily="2" charset="2"/>
              </a:rPr>
              <a:t>atzīme</a:t>
            </a:r>
            <a:r>
              <a:rPr lang="en-US" sz="1600" dirty="0" smtClean="0">
                <a:sym typeface="Wingdings" panose="05000000000000000000" pitchFamily="2" charset="2"/>
              </a:rPr>
              <a:t> “</a:t>
            </a:r>
            <a:r>
              <a:rPr lang="en-US" sz="1600" dirty="0" err="1" smtClean="0">
                <a:sym typeface="Wingdings" panose="05000000000000000000" pitchFamily="2" charset="2"/>
              </a:rPr>
              <a:t>nav</a:t>
            </a:r>
            <a:r>
              <a:rPr lang="en-US" sz="1600" dirty="0" smtClean="0">
                <a:sym typeface="Wingdings" panose="05000000000000000000" pitchFamily="2" charset="2"/>
              </a:rPr>
              <a:t> </a:t>
            </a:r>
            <a:r>
              <a:rPr lang="en-US" sz="1600" dirty="0" err="1" smtClean="0">
                <a:sym typeface="Wingdings" panose="05000000000000000000" pitchFamily="2" charset="2"/>
              </a:rPr>
              <a:t>attiecināms</a:t>
            </a:r>
            <a:r>
              <a:rPr lang="en-US" sz="1600" dirty="0" smtClean="0">
                <a:sym typeface="Wingdings" panose="05000000000000000000" pitchFamily="2" charset="2"/>
              </a:rPr>
              <a:t>”.</a:t>
            </a:r>
            <a:endParaRPr lang="en-US" sz="1600" dirty="0" smtClean="0"/>
          </a:p>
          <a:p>
            <a:pPr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 smtClean="0"/>
              <a:t>2. </a:t>
            </a:r>
            <a:r>
              <a:rPr lang="en-US" sz="1600" dirty="0" err="1" smtClean="0"/>
              <a:t>Posms</a:t>
            </a:r>
            <a:endParaRPr lang="en-US" sz="1600" dirty="0" smtClean="0"/>
          </a:p>
          <a:p>
            <a:pPr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 smtClean="0"/>
              <a:t>Citi </a:t>
            </a:r>
            <a:r>
              <a:rPr lang="en-US" sz="1600" dirty="0" err="1" smtClean="0"/>
              <a:t>ar</a:t>
            </a:r>
            <a:r>
              <a:rPr lang="en-US" sz="1600" dirty="0" smtClean="0"/>
              <a:t> ATS un </a:t>
            </a:r>
            <a:r>
              <a:rPr lang="en-US" sz="1600" dirty="0" err="1" smtClean="0"/>
              <a:t>tās</a:t>
            </a:r>
            <a:r>
              <a:rPr lang="en-US" sz="1600" dirty="0" smtClean="0"/>
              <a:t> </a:t>
            </a:r>
            <a:r>
              <a:rPr lang="en-US" sz="1600" dirty="0" err="1" smtClean="0"/>
              <a:t>klasifikatoriem</a:t>
            </a:r>
            <a:r>
              <a:rPr lang="en-US" sz="1600" dirty="0" smtClean="0"/>
              <a:t> </a:t>
            </a:r>
            <a:r>
              <a:rPr lang="en-US" sz="1600" dirty="0" err="1" smtClean="0"/>
              <a:t>saistīti</a:t>
            </a:r>
            <a:r>
              <a:rPr lang="en-US" sz="1600" dirty="0" smtClean="0"/>
              <a:t> </a:t>
            </a:r>
            <a:r>
              <a:rPr lang="en-US" sz="1600" dirty="0" err="1" smtClean="0"/>
              <a:t>lauki</a:t>
            </a:r>
            <a:endParaRPr lang="en-US" sz="1600" dirty="0" smtClean="0"/>
          </a:p>
          <a:p>
            <a:pPr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 smtClean="0"/>
              <a:t>(</a:t>
            </a:r>
            <a:r>
              <a:rPr lang="en-US" sz="1600" dirty="0" err="1" smtClean="0"/>
              <a:t>Valsts</a:t>
            </a:r>
            <a:r>
              <a:rPr lang="en-US" sz="1600" dirty="0" smtClean="0"/>
              <a:t>, </a:t>
            </a:r>
            <a:r>
              <a:rPr lang="en-US" sz="1600" dirty="0" err="1" smtClean="0"/>
              <a:t>iegūšanas</a:t>
            </a:r>
            <a:r>
              <a:rPr lang="en-US" sz="1600" dirty="0" smtClean="0"/>
              <a:t> </a:t>
            </a:r>
            <a:r>
              <a:rPr lang="en-US" sz="1600" dirty="0" err="1" smtClean="0"/>
              <a:t>vieta</a:t>
            </a:r>
            <a:r>
              <a:rPr lang="en-US" sz="1600" dirty="0" smtClean="0"/>
              <a:t>, </a:t>
            </a:r>
            <a:r>
              <a:rPr lang="en-US" sz="1600" dirty="0" err="1" smtClean="0"/>
              <a:t>lietošanas</a:t>
            </a:r>
            <a:r>
              <a:rPr lang="en-US" sz="1600" dirty="0" smtClean="0"/>
              <a:t> </a:t>
            </a:r>
            <a:r>
              <a:rPr lang="en-US" sz="1600" dirty="0" err="1" smtClean="0"/>
              <a:t>vieta</a:t>
            </a:r>
            <a:r>
              <a:rPr lang="en-US" sz="1600" dirty="0" smtClean="0"/>
              <a:t>, </a:t>
            </a:r>
            <a:r>
              <a:rPr lang="en-US" sz="1600" dirty="0" err="1" smtClean="0"/>
              <a:t>kultūrvēsturiskais</a:t>
            </a:r>
            <a:r>
              <a:rPr lang="en-US" sz="1600" dirty="0" smtClean="0"/>
              <a:t> </a:t>
            </a:r>
            <a:r>
              <a:rPr lang="en-US" sz="1600" dirty="0" err="1" smtClean="0"/>
              <a:t>apgabals</a:t>
            </a:r>
            <a:r>
              <a:rPr lang="en-US" sz="1600" dirty="0" smtClean="0"/>
              <a:t>, </a:t>
            </a:r>
            <a:r>
              <a:rPr lang="en-US" sz="1600" dirty="0" err="1" smtClean="0"/>
              <a:t>žanrs</a:t>
            </a:r>
            <a:r>
              <a:rPr lang="en-US" sz="1600" dirty="0" smtClean="0"/>
              <a:t>, </a:t>
            </a:r>
            <a:r>
              <a:rPr lang="en-US" sz="1600" dirty="0" err="1" smtClean="0"/>
              <a:t>u.c</a:t>
            </a:r>
            <a:r>
              <a:rPr lang="en-US" sz="1600" dirty="0" smtClean="0"/>
              <a:t>.)</a:t>
            </a:r>
            <a:endParaRPr lang="en-US" sz="1600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NMKK un </a:t>
            </a:r>
            <a:r>
              <a:rPr lang="en-US" dirty="0" err="1" smtClean="0"/>
              <a:t>Atsauces</a:t>
            </a:r>
            <a:r>
              <a:rPr lang="en-US" dirty="0" smtClean="0"/>
              <a:t> </a:t>
            </a:r>
            <a:r>
              <a:rPr lang="en-US" dirty="0" err="1" smtClean="0"/>
              <a:t>datu</a:t>
            </a:r>
            <a:r>
              <a:rPr lang="en-US" dirty="0" smtClean="0"/>
              <a:t> </a:t>
            </a:r>
            <a:r>
              <a:rPr lang="en-US" dirty="0" err="1" smtClean="0"/>
              <a:t>sistēma</a:t>
            </a:r>
            <a:r>
              <a:rPr lang="en-US" dirty="0" smtClean="0"/>
              <a:t> (ATS)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99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2019607"/>
            <a:ext cx="7429500" cy="4373573"/>
          </a:xfrm>
        </p:spPr>
        <p:txBody>
          <a:bodyPr>
            <a:normAutofit/>
          </a:bodyPr>
          <a:lstStyle/>
          <a:p>
            <a:pPr marL="342900" indent="-342900"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err="1" smtClean="0"/>
              <a:t>Autortiesību</a:t>
            </a:r>
            <a:r>
              <a:rPr lang="en-US" sz="1600" dirty="0" smtClean="0"/>
              <a:t> </a:t>
            </a:r>
            <a:r>
              <a:rPr lang="en-US" sz="1600" dirty="0" err="1" smtClean="0"/>
              <a:t>statusa</a:t>
            </a:r>
            <a:r>
              <a:rPr lang="en-US" sz="1600" dirty="0" smtClean="0"/>
              <a:t> </a:t>
            </a:r>
            <a:r>
              <a:rPr lang="en-US" sz="1600" dirty="0" err="1" smtClean="0"/>
              <a:t>noteikšana</a:t>
            </a:r>
            <a:r>
              <a:rPr lang="en-US" sz="1600" dirty="0" smtClean="0"/>
              <a:t> </a:t>
            </a:r>
            <a:r>
              <a:rPr lang="en-US" sz="1600" dirty="0" err="1" smtClean="0"/>
              <a:t>gan</a:t>
            </a:r>
            <a:r>
              <a:rPr lang="en-US" sz="1600" dirty="0" smtClean="0"/>
              <a:t> pie </a:t>
            </a:r>
            <a:r>
              <a:rPr lang="en-US" sz="1600" dirty="0" err="1" smtClean="0"/>
              <a:t>priekšmeta</a:t>
            </a:r>
            <a:r>
              <a:rPr lang="en-US" sz="1600" dirty="0" smtClean="0"/>
              <a:t>, </a:t>
            </a:r>
            <a:r>
              <a:rPr lang="en-US" sz="1600" dirty="0" err="1" smtClean="0"/>
              <a:t>gan</a:t>
            </a:r>
            <a:r>
              <a:rPr lang="en-US" sz="1600" dirty="0" smtClean="0"/>
              <a:t> </a:t>
            </a:r>
            <a:r>
              <a:rPr lang="en-US" sz="1600" dirty="0" err="1" smtClean="0"/>
              <a:t>pielikumiem</a:t>
            </a:r>
            <a:endParaRPr lang="en-US" sz="1600" dirty="0" smtClean="0"/>
          </a:p>
          <a:p>
            <a:pPr marL="342900" indent="-342900"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err="1" smtClean="0"/>
              <a:t>Priekšnosacījumi</a:t>
            </a:r>
            <a:r>
              <a:rPr lang="en-US" sz="1600" dirty="0" smtClean="0"/>
              <a:t> </a:t>
            </a:r>
            <a:r>
              <a:rPr lang="en-US" sz="1600" dirty="0" err="1" smtClean="0"/>
              <a:t>priekšmeta</a:t>
            </a:r>
            <a:r>
              <a:rPr lang="en-US" sz="1600" dirty="0" smtClean="0"/>
              <a:t> </a:t>
            </a:r>
            <a:r>
              <a:rPr lang="en-US" sz="1600" dirty="0" err="1" smtClean="0"/>
              <a:t>autortiesību</a:t>
            </a:r>
            <a:r>
              <a:rPr lang="en-US" sz="1600" dirty="0" smtClean="0"/>
              <a:t> </a:t>
            </a:r>
            <a:r>
              <a:rPr lang="en-US" sz="1600" dirty="0" err="1" smtClean="0"/>
              <a:t>aprēķinam</a:t>
            </a:r>
            <a:r>
              <a:rPr lang="en-US" sz="1600" dirty="0" smtClean="0"/>
              <a:t>:</a:t>
            </a:r>
          </a:p>
          <a:p>
            <a:pPr marL="1104900" lvl="1" indent="-342900"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Norādīts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priekšmeta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tips (</a:t>
            </a:r>
            <a:r>
              <a:rPr lang="en-US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pēc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iespējas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konkrētāks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apakšlīmenis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  <a:p>
            <a:pPr marL="1104900" lvl="1" indent="-342900"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Norādīts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priekšmeta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datējums</a:t>
            </a:r>
            <a:endParaRPr lang="en-US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104900" lvl="1" indent="-342900"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Norādīts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priekšmeta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autors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, ja </a:t>
            </a:r>
            <a:r>
              <a:rPr lang="en-US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attiecināms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(</a:t>
            </a:r>
            <a:r>
              <a:rPr lang="en-US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u.c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en-US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iesaistītās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personas, ja </a:t>
            </a:r>
            <a:r>
              <a:rPr lang="en-US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ir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  <a:p>
            <a:pPr marL="1104900" lvl="1" indent="-342900"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</a:rPr>
              <a:t>Pie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priekšmeta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</a:rPr>
              <a:t> – APLIS forma,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rediģējams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NMKK un </a:t>
            </a:r>
            <a:r>
              <a:rPr lang="en-US" dirty="0" err="1" smtClean="0"/>
              <a:t>Autortiesību</a:t>
            </a:r>
            <a:r>
              <a:rPr lang="en-US" dirty="0" smtClean="0"/>
              <a:t> </a:t>
            </a:r>
            <a:r>
              <a:rPr lang="en-US" dirty="0" err="1" smtClean="0"/>
              <a:t>pārvaldības</a:t>
            </a:r>
            <a:r>
              <a:rPr lang="en-US" dirty="0" smtClean="0"/>
              <a:t> un </a:t>
            </a:r>
            <a:r>
              <a:rPr lang="en-US" dirty="0" err="1" smtClean="0"/>
              <a:t>licencēšanas</a:t>
            </a:r>
            <a:r>
              <a:rPr lang="en-US" dirty="0" smtClean="0"/>
              <a:t> </a:t>
            </a:r>
            <a:r>
              <a:rPr lang="en-US" dirty="0" err="1" smtClean="0"/>
              <a:t>sistēma</a:t>
            </a:r>
            <a:r>
              <a:rPr lang="en-US" dirty="0" smtClean="0"/>
              <a:t> (APLIS)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07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2019607"/>
            <a:ext cx="7429500" cy="4373573"/>
          </a:xfrm>
        </p:spPr>
        <p:txBody>
          <a:bodyPr/>
          <a:lstStyle/>
          <a:p>
            <a:pPr marL="342900" indent="-342900"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err="1"/>
              <a:t>M</a:t>
            </a:r>
            <a:r>
              <a:rPr lang="en-US" sz="1600" dirty="0" err="1" smtClean="0"/>
              <a:t>ainīta</a:t>
            </a:r>
            <a:r>
              <a:rPr lang="en-US" sz="1600" dirty="0" smtClean="0"/>
              <a:t> </a:t>
            </a:r>
            <a:r>
              <a:rPr lang="en-US" sz="1600" dirty="0" err="1"/>
              <a:t>pielikumu</a:t>
            </a:r>
            <a:r>
              <a:rPr lang="en-US" sz="1600" dirty="0"/>
              <a:t> </a:t>
            </a:r>
            <a:r>
              <a:rPr lang="en-US" sz="1600" dirty="0" err="1"/>
              <a:t>pievienošanas</a:t>
            </a:r>
            <a:r>
              <a:rPr lang="en-US" sz="1600" dirty="0"/>
              <a:t> </a:t>
            </a:r>
            <a:r>
              <a:rPr lang="en-US" sz="1600" dirty="0" smtClean="0"/>
              <a:t>forma</a:t>
            </a:r>
            <a:endParaRPr lang="en-US" sz="1600" dirty="0"/>
          </a:p>
          <a:p>
            <a:pPr lvl="1" indent="0"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</a:rPr>
              <a:t>1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D</a:t>
            </a:r>
            <a:r>
              <a:rPr lang="en-US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igitālā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objekta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izveide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;</a:t>
            </a:r>
            <a:endParaRPr lang="en-US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 indent="0"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</a:rPr>
              <a:t>2.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D</a:t>
            </a:r>
            <a:r>
              <a:rPr lang="en-US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atņu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pievienošana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un </a:t>
            </a:r>
            <a:r>
              <a:rPr lang="en-US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aprakstīšana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;</a:t>
            </a:r>
            <a:endParaRPr lang="en-US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 indent="0"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3. </a:t>
            </a:r>
            <a:r>
              <a:rPr lang="en-US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Autortiesības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digitālajam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objektam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;</a:t>
            </a:r>
          </a:p>
          <a:p>
            <a:pPr lvl="1" indent="0"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4. </a:t>
            </a:r>
            <a:r>
              <a:rPr lang="en-US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Piekļuves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tiesību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rediģēšana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datnēm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, ja </a:t>
            </a:r>
            <a:r>
              <a:rPr lang="en-US" sz="16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nepieciešams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;</a:t>
            </a:r>
          </a:p>
          <a:p>
            <a:pPr lvl="1" indent="0"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NMKK un APLIS - </a:t>
            </a:r>
            <a:r>
              <a:rPr lang="en-US" dirty="0" err="1" smtClean="0"/>
              <a:t>pielikumi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24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2019607"/>
            <a:ext cx="7429500" cy="4373573"/>
          </a:xfrm>
        </p:spPr>
        <p:txBody>
          <a:bodyPr>
            <a:norm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 err="1" smtClean="0"/>
              <a:t>Informatīvi</a:t>
            </a:r>
            <a:r>
              <a:rPr lang="en-US" sz="1700" dirty="0" smtClean="0"/>
              <a:t> </a:t>
            </a:r>
            <a:r>
              <a:rPr lang="en-US" sz="1700" dirty="0" err="1" smtClean="0"/>
              <a:t>vai</a:t>
            </a:r>
            <a:r>
              <a:rPr lang="en-US" sz="1700" dirty="0" smtClean="0"/>
              <a:t> </a:t>
            </a:r>
            <a:r>
              <a:rPr lang="en-US" sz="1700" dirty="0" err="1" smtClean="0"/>
              <a:t>pieprasījuma</a:t>
            </a:r>
            <a:r>
              <a:rPr lang="en-US" sz="1700" dirty="0" smtClean="0"/>
              <a:t> (</a:t>
            </a:r>
            <a:r>
              <a:rPr lang="en-US" sz="1700" dirty="0" err="1" smtClean="0"/>
              <a:t>noraidīšanas</a:t>
            </a:r>
            <a:r>
              <a:rPr lang="en-US" sz="1700" dirty="0" smtClean="0"/>
              <a:t> </a:t>
            </a:r>
            <a:r>
              <a:rPr lang="en-US" sz="1700" dirty="0" err="1" smtClean="0"/>
              <a:t>iespēja</a:t>
            </a:r>
            <a:r>
              <a:rPr lang="en-US" sz="1700" dirty="0" smtClean="0"/>
              <a:t>) </a:t>
            </a:r>
            <a:r>
              <a:rPr lang="en-US" sz="1700" dirty="0" err="1" smtClean="0"/>
              <a:t>veida</a:t>
            </a:r>
            <a:r>
              <a:rPr lang="en-US" sz="1700" dirty="0" smtClean="0"/>
              <a:t> </a:t>
            </a:r>
            <a:r>
              <a:rPr lang="en-US" sz="1700" dirty="0" err="1" smtClean="0"/>
              <a:t>paziņojumi</a:t>
            </a:r>
            <a:r>
              <a:rPr lang="en-US" sz="1700" dirty="0"/>
              <a:t> </a:t>
            </a:r>
            <a:r>
              <a:rPr lang="en-US" sz="1700" dirty="0" smtClean="0"/>
              <a:t>par </a:t>
            </a:r>
            <a:r>
              <a:rPr lang="en-US" sz="1700" dirty="0" err="1" smtClean="0"/>
              <a:t>izmaiņām</a:t>
            </a:r>
            <a:r>
              <a:rPr lang="en-US" sz="1700" dirty="0" smtClean="0"/>
              <a:t> </a:t>
            </a:r>
            <a:r>
              <a:rPr lang="en-US" sz="1700" dirty="0" err="1" smtClean="0"/>
              <a:t>datos</a:t>
            </a:r>
            <a:r>
              <a:rPr lang="en-US" sz="1700" dirty="0" smtClean="0"/>
              <a:t>, </a:t>
            </a:r>
            <a:r>
              <a:rPr lang="en-US" sz="1700" dirty="0" err="1" smtClean="0"/>
              <a:t>statusos</a:t>
            </a:r>
            <a:r>
              <a:rPr lang="en-US" sz="1700" dirty="0" smtClean="0"/>
              <a:t> un </a:t>
            </a:r>
            <a:r>
              <a:rPr lang="en-US" sz="1700" dirty="0" err="1" smtClean="0"/>
              <a:t>tiesībās</a:t>
            </a:r>
            <a:r>
              <a:rPr lang="en-US" sz="1700" dirty="0" smtClean="0"/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700" dirty="0" err="1" smtClean="0"/>
              <a:t>Piemēram</a:t>
            </a:r>
            <a:r>
              <a:rPr lang="en-US" sz="1700" dirty="0" smtClean="0"/>
              <a:t>: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 smtClean="0"/>
              <a:t>No ATS </a:t>
            </a:r>
            <a:r>
              <a:rPr lang="en-US" sz="1700" dirty="0" err="1" smtClean="0"/>
              <a:t>piesaistīto</a:t>
            </a:r>
            <a:r>
              <a:rPr lang="en-US" sz="1700" dirty="0" smtClean="0"/>
              <a:t> </a:t>
            </a:r>
            <a:r>
              <a:rPr lang="en-US" sz="1700" dirty="0" err="1" smtClean="0"/>
              <a:t>autoru</a:t>
            </a:r>
            <a:r>
              <a:rPr lang="en-US" sz="1700" dirty="0" smtClean="0"/>
              <a:t> </a:t>
            </a:r>
            <a:r>
              <a:rPr lang="en-US" sz="1700" dirty="0" err="1" smtClean="0"/>
              <a:t>datu</a:t>
            </a:r>
            <a:r>
              <a:rPr lang="en-US" sz="1700" dirty="0" smtClean="0"/>
              <a:t> </a:t>
            </a:r>
            <a:r>
              <a:rPr lang="en-US" sz="1700" dirty="0" err="1" smtClean="0"/>
              <a:t>izmaiņas</a:t>
            </a:r>
            <a:r>
              <a:rPr lang="en-US" sz="1700" dirty="0" smtClean="0"/>
              <a:t>;</a:t>
            </a:r>
            <a:endParaRPr lang="en-US" sz="1700" dirty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 err="1" smtClean="0"/>
              <a:t>Autortiesību</a:t>
            </a:r>
            <a:r>
              <a:rPr lang="en-US" sz="1700" dirty="0" smtClean="0"/>
              <a:t> </a:t>
            </a:r>
            <a:r>
              <a:rPr lang="en-US" sz="1700" dirty="0" err="1" smtClean="0"/>
              <a:t>termiņa</a:t>
            </a:r>
            <a:r>
              <a:rPr lang="en-US" sz="1700" dirty="0" smtClean="0"/>
              <a:t> </a:t>
            </a:r>
            <a:r>
              <a:rPr lang="en-US" sz="1700" dirty="0" err="1" smtClean="0"/>
              <a:t>beigas</a:t>
            </a:r>
            <a:r>
              <a:rPr lang="en-US" sz="1700" dirty="0" smtClean="0"/>
              <a:t>;</a:t>
            </a:r>
            <a:endParaRPr lang="en-US" sz="1700" dirty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 err="1" smtClean="0"/>
              <a:t>Citas</a:t>
            </a:r>
            <a:r>
              <a:rPr lang="en-US" sz="1700" dirty="0" smtClean="0"/>
              <a:t> </a:t>
            </a:r>
            <a:r>
              <a:rPr lang="en-US" sz="1700" dirty="0" err="1" smtClean="0"/>
              <a:t>autortiesību</a:t>
            </a:r>
            <a:r>
              <a:rPr lang="en-US" sz="1700" dirty="0" smtClean="0"/>
              <a:t> </a:t>
            </a:r>
            <a:r>
              <a:rPr lang="en-US" sz="1700" dirty="0" err="1" smtClean="0"/>
              <a:t>statusa</a:t>
            </a:r>
            <a:r>
              <a:rPr lang="en-US" sz="1700" dirty="0" smtClean="0"/>
              <a:t> </a:t>
            </a:r>
            <a:r>
              <a:rPr lang="en-US" sz="1700" dirty="0" err="1" smtClean="0"/>
              <a:t>izmaiņas</a:t>
            </a:r>
            <a:r>
              <a:rPr lang="en-US" sz="1700" dirty="0" smtClean="0"/>
              <a:t>;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 err="1" smtClean="0"/>
              <a:t>U.c</a:t>
            </a:r>
            <a:r>
              <a:rPr lang="en-US" sz="1700" dirty="0" smtClean="0"/>
              <a:t>. - </a:t>
            </a:r>
            <a:r>
              <a:rPr lang="en-US" sz="1700" dirty="0" err="1" smtClean="0"/>
              <a:t>paziņojumu</a:t>
            </a:r>
            <a:r>
              <a:rPr lang="en-US" sz="1700" dirty="0" smtClean="0"/>
              <a:t> </a:t>
            </a:r>
            <a:r>
              <a:rPr lang="en-US" sz="1700" dirty="0" err="1" smtClean="0"/>
              <a:t>veidi</a:t>
            </a:r>
            <a:r>
              <a:rPr lang="en-US" sz="1700" dirty="0" smtClean="0"/>
              <a:t> </a:t>
            </a:r>
            <a:r>
              <a:rPr lang="en-US" sz="1700" dirty="0" err="1" smtClean="0"/>
              <a:t>tiks</a:t>
            </a:r>
            <a:r>
              <a:rPr lang="en-US" sz="1700" dirty="0" smtClean="0"/>
              <a:t> </a:t>
            </a:r>
            <a:r>
              <a:rPr lang="en-US" sz="1700" dirty="0" err="1" smtClean="0"/>
              <a:t>papildināti</a:t>
            </a:r>
            <a:r>
              <a:rPr lang="en-US" sz="1700" dirty="0" smtClean="0"/>
              <a:t> un </a:t>
            </a:r>
            <a:r>
              <a:rPr lang="en-US" sz="1700" dirty="0" err="1" smtClean="0"/>
              <a:t>precizēti</a:t>
            </a:r>
            <a:endParaRPr lang="en-US" sz="1700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Paziņojumi</a:t>
            </a:r>
            <a:r>
              <a:rPr lang="en-US" dirty="0" smtClean="0"/>
              <a:t> un </a:t>
            </a:r>
            <a:r>
              <a:rPr lang="en-US" dirty="0" err="1" smtClean="0"/>
              <a:t>datu</a:t>
            </a:r>
            <a:r>
              <a:rPr lang="en-US" dirty="0" smtClean="0"/>
              <a:t> </a:t>
            </a:r>
            <a:r>
              <a:rPr lang="en-US" dirty="0" err="1" smtClean="0"/>
              <a:t>izmaiņas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87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2019607"/>
            <a:ext cx="7429500" cy="4373573"/>
          </a:xfrm>
        </p:spPr>
        <p:txBody>
          <a:bodyPr>
            <a:norm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err="1" smtClean="0"/>
              <a:t>Visi</a:t>
            </a:r>
            <a:r>
              <a:rPr lang="en-US" sz="1600" dirty="0" smtClean="0"/>
              <a:t> </a:t>
            </a:r>
            <a:r>
              <a:rPr lang="en-US" sz="1600" dirty="0" err="1" smtClean="0"/>
              <a:t>digitālie</a:t>
            </a:r>
            <a:r>
              <a:rPr lang="en-US" sz="1600" dirty="0" smtClean="0"/>
              <a:t> </a:t>
            </a:r>
            <a:r>
              <a:rPr lang="en-US" sz="1600" dirty="0" err="1" smtClean="0"/>
              <a:t>objekti</a:t>
            </a:r>
            <a:r>
              <a:rPr lang="en-US" sz="1600" dirty="0" smtClean="0"/>
              <a:t> </a:t>
            </a:r>
            <a:r>
              <a:rPr lang="en-US" sz="1600" dirty="0" err="1" smtClean="0"/>
              <a:t>gan</a:t>
            </a:r>
            <a:r>
              <a:rPr lang="en-US" sz="1600" dirty="0" smtClean="0"/>
              <a:t> no NMKK, </a:t>
            </a:r>
            <a:r>
              <a:rPr lang="en-US" sz="1600" dirty="0" err="1" smtClean="0"/>
              <a:t>gan</a:t>
            </a:r>
            <a:r>
              <a:rPr lang="en-US" sz="1600" dirty="0" smtClean="0"/>
              <a:t> </a:t>
            </a:r>
            <a:r>
              <a:rPr lang="en-US" sz="1600" dirty="0" err="1" smtClean="0"/>
              <a:t>citām</a:t>
            </a:r>
            <a:r>
              <a:rPr lang="en-US" sz="1600" dirty="0" smtClean="0"/>
              <a:t> </a:t>
            </a:r>
            <a:r>
              <a:rPr lang="en-US" sz="1600" dirty="0" err="1" smtClean="0"/>
              <a:t>sistēmām</a:t>
            </a:r>
            <a:r>
              <a:rPr lang="en-US" sz="1600" dirty="0" smtClean="0"/>
              <a:t> </a:t>
            </a:r>
            <a:r>
              <a:rPr lang="en-US" sz="1600" dirty="0" err="1" smtClean="0"/>
              <a:t>nonāks</a:t>
            </a:r>
            <a:r>
              <a:rPr lang="en-US" sz="1600" dirty="0" smtClean="0"/>
              <a:t> </a:t>
            </a:r>
            <a:r>
              <a:rPr lang="en-US" sz="1600" dirty="0" err="1" smtClean="0"/>
              <a:t>vienotajā</a:t>
            </a:r>
            <a:r>
              <a:rPr lang="en-US" sz="1600" dirty="0" smtClean="0"/>
              <a:t> </a:t>
            </a:r>
            <a:r>
              <a:rPr lang="en-US" sz="1600" dirty="0" err="1" smtClean="0"/>
              <a:t>digitālo</a:t>
            </a:r>
            <a:r>
              <a:rPr lang="en-US" sz="1600" dirty="0" smtClean="0"/>
              <a:t> </a:t>
            </a:r>
            <a:r>
              <a:rPr lang="en-US" sz="1600" dirty="0" err="1" smtClean="0"/>
              <a:t>objektu</a:t>
            </a:r>
            <a:r>
              <a:rPr lang="en-US" sz="1600" dirty="0" smtClean="0"/>
              <a:t> </a:t>
            </a:r>
            <a:r>
              <a:rPr lang="en-US" sz="1600" dirty="0" err="1" smtClean="0"/>
              <a:t>pārvaldības</a:t>
            </a:r>
            <a:r>
              <a:rPr lang="en-US" sz="1600" dirty="0" smtClean="0"/>
              <a:t> </a:t>
            </a:r>
            <a:r>
              <a:rPr lang="en-US" sz="1600" dirty="0" err="1" smtClean="0"/>
              <a:t>sistēmā</a:t>
            </a:r>
            <a:r>
              <a:rPr lang="en-US" sz="1600" dirty="0" smtClean="0"/>
              <a:t> DOM un </a:t>
            </a:r>
            <a:r>
              <a:rPr lang="en-US" sz="1600" dirty="0" err="1" smtClean="0"/>
              <a:t>vienotajā</a:t>
            </a:r>
            <a:r>
              <a:rPr lang="en-US" sz="1600" dirty="0" smtClean="0"/>
              <a:t> </a:t>
            </a:r>
            <a:r>
              <a:rPr lang="en-US" sz="1600" dirty="0" err="1" smtClean="0"/>
              <a:t>kultūras</a:t>
            </a:r>
            <a:r>
              <a:rPr lang="en-US" sz="1600" dirty="0" smtClean="0"/>
              <a:t> </a:t>
            </a:r>
            <a:r>
              <a:rPr lang="en-US" sz="1600" dirty="0" err="1" smtClean="0"/>
              <a:t>mantojuma</a:t>
            </a:r>
            <a:r>
              <a:rPr lang="en-US" sz="1600" dirty="0" smtClean="0"/>
              <a:t> </a:t>
            </a:r>
            <a:r>
              <a:rPr lang="en-US" sz="1600" dirty="0" err="1" smtClean="0"/>
              <a:t>izplatīšanas</a:t>
            </a:r>
            <a:r>
              <a:rPr lang="en-US" sz="1600" dirty="0" smtClean="0"/>
              <a:t> </a:t>
            </a:r>
            <a:r>
              <a:rPr lang="en-US" sz="1600" dirty="0" err="1" smtClean="0"/>
              <a:t>platformā</a:t>
            </a:r>
            <a:r>
              <a:rPr lang="en-US" sz="1600" dirty="0" smtClean="0"/>
              <a:t>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err="1" smtClean="0"/>
              <a:t>Iespējams</a:t>
            </a:r>
            <a:r>
              <a:rPr lang="en-US" sz="1600" dirty="0" smtClean="0"/>
              <a:t> </a:t>
            </a:r>
            <a:r>
              <a:rPr lang="en-US" sz="1600" dirty="0" err="1" smtClean="0"/>
              <a:t>pārbaudīt</a:t>
            </a:r>
            <a:r>
              <a:rPr lang="en-US" sz="1600" dirty="0" smtClean="0"/>
              <a:t>, </a:t>
            </a:r>
            <a:r>
              <a:rPr lang="en-US" sz="1600" dirty="0" err="1" smtClean="0"/>
              <a:t>vai</a:t>
            </a:r>
            <a:r>
              <a:rPr lang="en-US" sz="1600" dirty="0" smtClean="0"/>
              <a:t> </a:t>
            </a:r>
            <a:r>
              <a:rPr lang="en-US" sz="1600" dirty="0" err="1" smtClean="0"/>
              <a:t>objekts</a:t>
            </a:r>
            <a:r>
              <a:rPr lang="en-US" sz="1600" dirty="0" smtClean="0"/>
              <a:t> </a:t>
            </a:r>
            <a:r>
              <a:rPr lang="en-US" sz="1600" dirty="0" err="1" smtClean="0"/>
              <a:t>nav</a:t>
            </a:r>
            <a:r>
              <a:rPr lang="en-US" sz="1600" dirty="0" smtClean="0"/>
              <a:t> </a:t>
            </a:r>
            <a:r>
              <a:rPr lang="en-US" sz="1600" dirty="0" err="1" smtClean="0"/>
              <a:t>digitalizēts</a:t>
            </a:r>
            <a:r>
              <a:rPr lang="en-US" sz="1600" dirty="0" smtClean="0"/>
              <a:t> </a:t>
            </a:r>
            <a:r>
              <a:rPr lang="en-US" sz="1600" dirty="0" err="1" smtClean="0"/>
              <a:t>jau</a:t>
            </a:r>
            <a:r>
              <a:rPr lang="en-US" sz="1600" dirty="0" smtClean="0"/>
              <a:t> </a:t>
            </a:r>
            <a:r>
              <a:rPr lang="en-US" sz="1600" dirty="0" err="1" smtClean="0"/>
              <a:t>citā</a:t>
            </a:r>
            <a:r>
              <a:rPr lang="en-US" sz="1600" dirty="0" smtClean="0"/>
              <a:t> </a:t>
            </a:r>
            <a:r>
              <a:rPr lang="en-US" sz="1600" dirty="0" err="1" smtClean="0"/>
              <a:t>institūcijā</a:t>
            </a:r>
            <a:r>
              <a:rPr lang="en-US" sz="1600" dirty="0" smtClean="0"/>
              <a:t>.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 err="1" smtClean="0"/>
              <a:t>Vienota</a:t>
            </a:r>
            <a:r>
              <a:rPr lang="en-US" sz="1600" dirty="0" smtClean="0"/>
              <a:t> </a:t>
            </a:r>
            <a:r>
              <a:rPr lang="en-US" sz="1600" dirty="0" err="1" smtClean="0"/>
              <a:t>atsauces</a:t>
            </a:r>
            <a:r>
              <a:rPr lang="en-US" sz="1600" dirty="0" smtClean="0"/>
              <a:t> </a:t>
            </a:r>
            <a:r>
              <a:rPr lang="en-US" sz="1600" dirty="0" err="1" smtClean="0"/>
              <a:t>datu</a:t>
            </a:r>
            <a:r>
              <a:rPr lang="en-US" sz="1600" dirty="0" smtClean="0"/>
              <a:t> un </a:t>
            </a:r>
            <a:r>
              <a:rPr lang="en-US" sz="1600" dirty="0" err="1" smtClean="0"/>
              <a:t>autortiesību</a:t>
            </a:r>
            <a:r>
              <a:rPr lang="en-US" sz="1600" dirty="0" smtClean="0"/>
              <a:t> </a:t>
            </a:r>
            <a:r>
              <a:rPr lang="en-US" sz="1600" dirty="0" err="1" smtClean="0"/>
              <a:t>pārvaldība</a:t>
            </a:r>
            <a:r>
              <a:rPr lang="en-US" sz="1600" dirty="0" smtClean="0"/>
              <a:t> – </a:t>
            </a:r>
            <a:r>
              <a:rPr lang="en-US" sz="1600" dirty="0" err="1" smtClean="0"/>
              <a:t>datu</a:t>
            </a:r>
            <a:r>
              <a:rPr lang="en-US" sz="1600" dirty="0" smtClean="0"/>
              <a:t> </a:t>
            </a:r>
            <a:r>
              <a:rPr lang="en-US" sz="1600" dirty="0" err="1" smtClean="0"/>
              <a:t>kvalitātes</a:t>
            </a:r>
            <a:r>
              <a:rPr lang="en-US" sz="1600" dirty="0" smtClean="0"/>
              <a:t> </a:t>
            </a:r>
            <a:r>
              <a:rPr lang="en-US" sz="1600" dirty="0" err="1" smtClean="0"/>
              <a:t>uzlabošana</a:t>
            </a:r>
            <a:endParaRPr lang="en-US" sz="16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1600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85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37504" y="3810000"/>
            <a:ext cx="7772400" cy="914400"/>
          </a:xfrm>
        </p:spPr>
        <p:txBody>
          <a:bodyPr/>
          <a:lstStyle/>
          <a:p>
            <a:r>
              <a:rPr lang="lv-LV" altLang="lv-LV" sz="1800" b="1" dirty="0" smtClean="0">
                <a:ea typeface="MS PGothic" pitchFamily="34" charset="-128"/>
              </a:rPr>
              <a:t>PALDIE</a:t>
            </a:r>
            <a:r>
              <a:rPr lang="en-US" altLang="lv-LV" sz="1800" b="1" dirty="0" smtClean="0">
                <a:ea typeface="MS PGothic" pitchFamily="34" charset="-128"/>
              </a:rPr>
              <a:t>S!</a:t>
            </a:r>
            <a:endParaRPr lang="lv-LV" altLang="lv-LV" sz="1800" b="1" dirty="0">
              <a:ea typeface="MS PGothic" pitchFamily="34" charset="-128"/>
            </a:endParaRPr>
          </a:p>
        </p:txBody>
      </p:sp>
      <p:sp>
        <p:nvSpPr>
          <p:cNvPr id="84995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575775" y="4945487"/>
            <a:ext cx="3837904" cy="1676471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altLang="lv-LV" dirty="0">
                <a:ea typeface="MS PGothic" pitchFamily="34" charset="-128"/>
              </a:rPr>
              <a:t>Annija Vucāne</a:t>
            </a:r>
            <a:endParaRPr lang="lv-LV" altLang="lv-LV" dirty="0">
              <a:ea typeface="MS PGothic" pitchFamily="34" charset="-128"/>
              <a:hlinkClick r:id="rId3"/>
            </a:endParaRPr>
          </a:p>
          <a:p>
            <a:pPr>
              <a:lnSpc>
                <a:spcPct val="120000"/>
              </a:lnSpc>
            </a:pPr>
            <a:r>
              <a:rPr lang="en-US" altLang="lv-LV" dirty="0" err="1">
                <a:ea typeface="MS PGothic" pitchFamily="34" charset="-128"/>
                <a:hlinkClick r:id="rId3"/>
              </a:rPr>
              <a:t>annija</a:t>
            </a:r>
            <a:r>
              <a:rPr lang="lv-LV" altLang="lv-LV" dirty="0">
                <a:ea typeface="MS PGothic" pitchFamily="34" charset="-128"/>
                <a:hlinkClick r:id="rId3"/>
              </a:rPr>
              <a:t>.</a:t>
            </a:r>
            <a:r>
              <a:rPr lang="en-US" altLang="lv-LV" dirty="0" err="1">
                <a:ea typeface="MS PGothic" pitchFamily="34" charset="-128"/>
                <a:hlinkClick r:id="rId3"/>
              </a:rPr>
              <a:t>vucane</a:t>
            </a:r>
            <a:r>
              <a:rPr lang="lv-LV" altLang="lv-LV" dirty="0">
                <a:ea typeface="MS PGothic" pitchFamily="34" charset="-128"/>
                <a:hlinkClick r:id="rId3"/>
              </a:rPr>
              <a:t>@kis.gov.lv</a:t>
            </a:r>
            <a:r>
              <a:rPr lang="lv-LV" altLang="lv-LV" dirty="0">
                <a:ea typeface="MS PGothic" pitchFamily="34" charset="-128"/>
              </a:rPr>
              <a:t> </a:t>
            </a:r>
            <a:endParaRPr lang="en-US" altLang="lv-LV" dirty="0" smtClean="0">
              <a:ea typeface="MS PGothic" pitchFamily="34" charset="-128"/>
            </a:endParaRPr>
          </a:p>
          <a:p>
            <a:pPr>
              <a:lnSpc>
                <a:spcPct val="120000"/>
              </a:lnSpc>
            </a:pPr>
            <a:r>
              <a:rPr lang="en-US" altLang="lv-LV" dirty="0" smtClean="0">
                <a:ea typeface="MS PGothic" pitchFamily="34" charset="-128"/>
                <a:hlinkClick r:id="rId4"/>
              </a:rPr>
              <a:t>info@nmkk.lv</a:t>
            </a:r>
            <a:r>
              <a:rPr lang="en-US" altLang="lv-LV" dirty="0" smtClean="0">
                <a:ea typeface="MS PGothic" pitchFamily="34" charset="-128"/>
              </a:rPr>
              <a:t> </a:t>
            </a:r>
            <a:endParaRPr lang="lv-LV" altLang="lv-LV" dirty="0">
              <a:ea typeface="MS PGothic" pitchFamily="34" charset="-128"/>
            </a:endParaRPr>
          </a:p>
          <a:p>
            <a:pPr>
              <a:lnSpc>
                <a:spcPct val="120000"/>
              </a:lnSpc>
            </a:pPr>
            <a:endParaRPr lang="lv-LV" altLang="lv-LV" dirty="0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054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10490</TotalTime>
  <Words>333</Words>
  <Application>Microsoft Office PowerPoint</Application>
  <PresentationFormat>Slaidrāde ekrānā (4:3)</PresentationFormat>
  <Paragraphs>49</Paragraphs>
  <Slides>7</Slides>
  <Notes>7</Notes>
  <HiddenSlides>0</HiddenSlides>
  <MMClips>0</MMClips>
  <ScaleCrop>false</ScaleCrop>
  <HeadingPairs>
    <vt:vector size="6" baseType="variant">
      <vt:variant>
        <vt:lpstr>Lietotie fonti</vt:lpstr>
      </vt:variant>
      <vt:variant>
        <vt:i4>6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7</vt:i4>
      </vt:variant>
    </vt:vector>
  </HeadingPairs>
  <TitlesOfParts>
    <vt:vector size="14" baseType="lpstr">
      <vt:lpstr>MS PGothic</vt:lpstr>
      <vt:lpstr>Arial</vt:lpstr>
      <vt:lpstr>Calibri</vt:lpstr>
      <vt:lpstr>Times New Roman</vt:lpstr>
      <vt:lpstr>Verdana</vt:lpstr>
      <vt:lpstr>Wingdings</vt:lpstr>
      <vt:lpstr>89_Prezentacija_templateLV</vt:lpstr>
      <vt:lpstr>NMKK izmaiņas vienotas digitālo objektu pārvaldības kontekstā</vt:lpstr>
      <vt:lpstr>NMKK un Atsauces datu sistēma (ATS)</vt:lpstr>
      <vt:lpstr>NMKK un Autortiesību pārvaldības un licencēšanas sistēma (APLIS)</vt:lpstr>
      <vt:lpstr>NMKK un APLIS - pielikumi</vt:lpstr>
      <vt:lpstr>Paziņojumi un datu izmaiņas</vt:lpstr>
      <vt:lpstr>PowerPoint prezentācija</vt:lpstr>
      <vt:lpstr>PowerPoint prezentācija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Inta Miklūna</dc:creator>
  <cp:lastModifiedBy>Ilma Elsberga</cp:lastModifiedBy>
  <cp:revision>440</cp:revision>
  <cp:lastPrinted>2019-10-23T13:27:11Z</cp:lastPrinted>
  <dcterms:created xsi:type="dcterms:W3CDTF">2014-11-20T14:46:47Z</dcterms:created>
  <dcterms:modified xsi:type="dcterms:W3CDTF">2021-07-07T12:42:33Z</dcterms:modified>
</cp:coreProperties>
</file>