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97" r:id="rId3"/>
    <p:sldId id="398" r:id="rId4"/>
    <p:sldId id="404" r:id="rId5"/>
    <p:sldId id="405" r:id="rId6"/>
    <p:sldId id="401" r:id="rId7"/>
    <p:sldId id="382" r:id="rId8"/>
  </p:sldIdLst>
  <p:sldSz cx="9144000" cy="6858000" type="screen4x3"/>
  <p:notesSz cx="7019925" cy="9305925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669900"/>
    <a:srgbClr val="0033CC"/>
    <a:srgbClr val="FF3300"/>
    <a:srgbClr val="79DDE7"/>
    <a:srgbClr val="5CD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4" autoAdjust="0"/>
    <p:restoredTop sz="95332" autoAdjust="0"/>
  </p:normalViewPr>
  <p:slideViewPr>
    <p:cSldViewPr snapToGrid="0" snapToObjects="1">
      <p:cViewPr varScale="1">
        <p:scale>
          <a:sx n="83" d="100"/>
          <a:sy n="83" d="100"/>
        </p:scale>
        <p:origin x="175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20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167086AF-32B4-47F3-BBBD-F63BCB0E6A92}" type="datetimeFigureOut">
              <a:rPr lang="en-US" smtClean="0"/>
              <a:t>7/7/2021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D225D3A-5B3E-41C1-A6D6-40CC42BF3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14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 defTabSz="95855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29333F8-38A1-48DB-A1DC-FE344AB2B831}" type="datetimeFigureOut">
              <a:rPr lang="lv-LV" altLang="lv-LV"/>
              <a:pPr>
                <a:defRPr/>
              </a:pPr>
              <a:t>07.07.2021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 defTabSz="95855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ADF324E-E36F-41AF-B31A-F16404ACCCA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471668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6284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25597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10598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437804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53973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26880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DF324E-E36F-41AF-B31A-F16404ACCCA5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69142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446A5C9-D32C-4E6A-BC63-97E90DB490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CBF5086E-76AF-4FFC-85B4-6D800B84298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6679B12-151F-434F-9695-FF13CCF9899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519518B-1222-458A-AA6B-46CA83C4003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0F680B1-42A1-4132-A7BC-43703DFA79B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78C8EF4-4038-4E18-B93A-0356BFD6643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63681D7-0D7A-4DB5-AE49-CA0639D94FD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31A0418-7753-479B-A39C-D8DB1D8E799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sldNum="0"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kl&#363;nainta.mikluna@kis.gov.l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info@nmkk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" y="3296094"/>
            <a:ext cx="9144000" cy="902928"/>
          </a:xfrm>
        </p:spPr>
        <p:txBody>
          <a:bodyPr>
            <a:noAutofit/>
          </a:bodyPr>
          <a:lstStyle/>
          <a:p>
            <a:r>
              <a:rPr lang="lv-LV" sz="2200" dirty="0"/>
              <a:t>NMKK izmaiņas vienotas digitālo objektu pārvaldības kontekstā</a:t>
            </a:r>
            <a:endParaRPr lang="en-US" sz="2200" dirty="0"/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347833"/>
            <a:ext cx="7772400" cy="787586"/>
          </a:xfrm>
        </p:spPr>
        <p:txBody>
          <a:bodyPr>
            <a:normAutofit/>
          </a:bodyPr>
          <a:lstStyle/>
          <a:p>
            <a:r>
              <a:rPr lang="en-US" altLang="lv-LV" sz="1500" dirty="0" err="1">
                <a:ea typeface="MS PGothic" pitchFamily="34" charset="-128"/>
              </a:rPr>
              <a:t>Annija</a:t>
            </a:r>
            <a:r>
              <a:rPr lang="en-US" altLang="lv-LV" sz="1500" dirty="0">
                <a:ea typeface="MS PGothic" pitchFamily="34" charset="-128"/>
              </a:rPr>
              <a:t> </a:t>
            </a:r>
            <a:r>
              <a:rPr lang="en-US" altLang="lv-LV" sz="1500" dirty="0" err="1" smtClean="0">
                <a:ea typeface="MS PGothic" pitchFamily="34" charset="-128"/>
              </a:rPr>
              <a:t>Vucāne</a:t>
            </a:r>
            <a:endParaRPr lang="lv-LV" altLang="lv-LV" sz="1200" dirty="0">
              <a:ea typeface="MS PGothic" pitchFamily="34" charset="-128"/>
            </a:endParaRPr>
          </a:p>
          <a:p>
            <a:r>
              <a:rPr lang="lv-LV" altLang="lv-LV" sz="1200" dirty="0">
                <a:ea typeface="MS PGothic" pitchFamily="34" charset="-128"/>
              </a:rPr>
              <a:t>Kultūras informācijas sistēmu </a:t>
            </a:r>
            <a:r>
              <a:rPr lang="lv-LV" altLang="lv-LV" sz="1200" dirty="0" smtClean="0">
                <a:ea typeface="MS PGothic" pitchFamily="34" charset="-128"/>
              </a:rPr>
              <a:t>centra</a:t>
            </a:r>
            <a:endParaRPr lang="en-US" altLang="lv-LV" sz="1200" dirty="0" smtClean="0">
              <a:ea typeface="MS PGothic" pitchFamily="34" charset="-128"/>
            </a:endParaRPr>
          </a:p>
          <a:p>
            <a:r>
              <a:rPr lang="en-US" altLang="lv-LV" sz="1200" dirty="0" err="1" smtClean="0">
                <a:ea typeface="MS PGothic" pitchFamily="34" charset="-128"/>
              </a:rPr>
              <a:t>projekta</a:t>
            </a:r>
            <a:r>
              <a:rPr lang="en-US" altLang="lv-LV" sz="1200" dirty="0" smtClean="0">
                <a:ea typeface="MS PGothic" pitchFamily="34" charset="-128"/>
              </a:rPr>
              <a:t> </a:t>
            </a:r>
            <a:r>
              <a:rPr lang="en-US" altLang="lv-LV" sz="1200" dirty="0" err="1" smtClean="0">
                <a:ea typeface="MS PGothic" pitchFamily="34" charset="-128"/>
              </a:rPr>
              <a:t>koordinatore</a:t>
            </a:r>
            <a:endParaRPr lang="en-US" altLang="lv-LV" sz="1200" dirty="0">
              <a:ea typeface="MS PGothic" pitchFamily="34" charset="-128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419109" y="6376941"/>
            <a:ext cx="1724891" cy="319881"/>
          </a:xfrm>
        </p:spPr>
        <p:txBody>
          <a:bodyPr>
            <a:normAutofit fontScale="92500"/>
          </a:bodyPr>
          <a:lstStyle/>
          <a:p>
            <a:r>
              <a:rPr lang="lv-LV" altLang="lv-LV" sz="1200" dirty="0" smtClean="0">
                <a:ea typeface="MS PGothic" pitchFamily="34" charset="-128"/>
              </a:rPr>
              <a:t>20</a:t>
            </a:r>
            <a:r>
              <a:rPr lang="en-US" altLang="lv-LV" sz="1200" dirty="0" smtClean="0">
                <a:ea typeface="MS PGothic" pitchFamily="34" charset="-128"/>
              </a:rPr>
              <a:t>21</a:t>
            </a:r>
            <a:r>
              <a:rPr lang="lv-LV" altLang="lv-LV" sz="1200" dirty="0" smtClean="0">
                <a:ea typeface="MS PGothic" pitchFamily="34" charset="-128"/>
              </a:rPr>
              <a:t>.gada </a:t>
            </a:r>
            <a:r>
              <a:rPr lang="en-US" altLang="lv-LV" sz="1200" dirty="0" smtClean="0">
                <a:ea typeface="MS PGothic" pitchFamily="34" charset="-128"/>
              </a:rPr>
              <a:t>16. </a:t>
            </a:r>
            <a:r>
              <a:rPr lang="en-US" altLang="lv-LV" sz="1200" dirty="0" err="1" smtClean="0">
                <a:ea typeface="MS PGothic" pitchFamily="34" charset="-128"/>
              </a:rPr>
              <a:t>jūnijs</a:t>
            </a:r>
            <a:endParaRPr lang="lv-LV" altLang="lv-LV" sz="1200" dirty="0">
              <a:ea typeface="MS PGothic" pitchFamily="34" charset="-128"/>
            </a:endParaRPr>
          </a:p>
        </p:txBody>
      </p:sp>
      <p:pic>
        <p:nvPicPr>
          <p:cNvPr id="5" name="Picture 3" descr="C:\Users\cf-zalan\Desktop\2015\Jūnijs\Procedūras palaišanai PIMPOG\S.1.1\Precizētie Agijas faili mani\Saskanotie ar INgu un Aigaru\LV_ID_EU_logo_ansamblis_ERAF_RGB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981" y="5677670"/>
            <a:ext cx="3713019" cy="859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837" y="1736437"/>
            <a:ext cx="9033164" cy="4656744"/>
          </a:xfrm>
        </p:spPr>
        <p:txBody>
          <a:bodyPr>
            <a:normAutofit/>
          </a:bodyPr>
          <a:lstStyle/>
          <a:p>
            <a:pPr marL="457200" indent="-4572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dirty="0" err="1" smtClean="0"/>
              <a:t>Posms</a:t>
            </a:r>
            <a:endParaRPr lang="en-US" sz="1600" dirty="0" smtClean="0"/>
          </a:p>
          <a:p>
            <a:pPr marL="285750" indent="-2857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NMKK </a:t>
            </a:r>
            <a:r>
              <a:rPr lang="en-US" sz="1600" dirty="0" err="1" smtClean="0"/>
              <a:t>lauks</a:t>
            </a:r>
            <a:r>
              <a:rPr lang="en-US" sz="1600" dirty="0" smtClean="0"/>
              <a:t> </a:t>
            </a:r>
            <a:r>
              <a:rPr lang="en-US" sz="1600" dirty="0" err="1" smtClean="0"/>
              <a:t>Autors</a:t>
            </a:r>
            <a:r>
              <a:rPr lang="en-US" sz="1600" dirty="0"/>
              <a:t> </a:t>
            </a:r>
            <a:r>
              <a:rPr lang="en-US" sz="1600" dirty="0" err="1" smtClean="0"/>
              <a:t>vai</a:t>
            </a:r>
            <a:r>
              <a:rPr lang="en-US" sz="1600" dirty="0" smtClean="0"/>
              <a:t> </a:t>
            </a:r>
            <a:r>
              <a:rPr lang="en-US" sz="1600" dirty="0" err="1" smtClean="0"/>
              <a:t>darinātājs</a:t>
            </a:r>
            <a:r>
              <a:rPr lang="en-US" sz="1600" dirty="0" smtClean="0"/>
              <a:t>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err="1" smtClean="0">
                <a:sym typeface="Wingdings" panose="05000000000000000000" pitchFamily="2" charset="2"/>
              </a:rPr>
              <a:t>sasaiste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ar</a:t>
            </a:r>
            <a:r>
              <a:rPr lang="en-US" sz="1600" dirty="0" smtClean="0">
                <a:sym typeface="Wingdings" panose="05000000000000000000" pitchFamily="2" charset="2"/>
              </a:rPr>
              <a:t> ATS</a:t>
            </a:r>
          </a:p>
          <a:p>
            <a:pPr marL="285750" indent="-2857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</a:rPr>
              <a:t>Citi 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</a:rPr>
              <a:t>dalībnieki</a:t>
            </a: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600" dirty="0" smtClean="0"/>
              <a:t>(</a:t>
            </a:r>
            <a:r>
              <a:rPr lang="en-US" sz="1600" dirty="0" err="1" smtClean="0"/>
              <a:t>jauns</a:t>
            </a:r>
            <a:r>
              <a:rPr lang="en-US" sz="1600" dirty="0" smtClean="0"/>
              <a:t> </a:t>
            </a:r>
            <a:r>
              <a:rPr lang="en-US" sz="1600" dirty="0" err="1" smtClean="0"/>
              <a:t>lauks</a:t>
            </a:r>
            <a:r>
              <a:rPr lang="en-US" sz="1600" dirty="0" smtClean="0"/>
              <a:t>, </a:t>
            </a:r>
            <a:r>
              <a:rPr lang="en-US" sz="1600" dirty="0" err="1" smtClean="0"/>
              <a:t>nosaukums</a:t>
            </a:r>
            <a:r>
              <a:rPr lang="en-US" sz="1600" dirty="0" smtClean="0"/>
              <a:t> </a:t>
            </a:r>
            <a:r>
              <a:rPr lang="en-US" sz="1600" dirty="0" err="1" smtClean="0"/>
              <a:t>tiks</a:t>
            </a:r>
            <a:r>
              <a:rPr lang="en-US" sz="1600" dirty="0" smtClean="0"/>
              <a:t> </a:t>
            </a:r>
            <a:r>
              <a:rPr lang="en-US" sz="1600" dirty="0" err="1" smtClean="0"/>
              <a:t>precizēts</a:t>
            </a:r>
            <a:r>
              <a:rPr lang="en-US" sz="1600" dirty="0" smtClean="0"/>
              <a:t>)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lomu</a:t>
            </a: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klasifikators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 smtClean="0">
                <a:sym typeface="Wingdings" panose="05000000000000000000" pitchFamily="2" charset="2"/>
              </a:rPr>
              <a:t>sasaiste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ar</a:t>
            </a:r>
            <a:r>
              <a:rPr lang="en-US" sz="1600" dirty="0" smtClean="0">
                <a:sym typeface="Wingdings" panose="05000000000000000000" pitchFamily="2" charset="2"/>
              </a:rPr>
              <a:t> ATS</a:t>
            </a:r>
          </a:p>
          <a:p>
            <a:pPr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Lomas</a:t>
            </a:r>
            <a:r>
              <a:rPr lang="en-US" sz="1600" dirty="0" smtClean="0">
                <a:sym typeface="Wingdings" panose="05000000000000000000" pitchFamily="2" charset="2"/>
              </a:rPr>
              <a:t> – </a:t>
            </a:r>
            <a:r>
              <a:rPr lang="en-US" sz="1600" dirty="0" err="1" smtClean="0">
                <a:sym typeface="Wingdings" panose="05000000000000000000" pitchFamily="2" charset="2"/>
              </a:rPr>
              <a:t>izdevējs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 smtClean="0">
                <a:sym typeface="Wingdings" panose="05000000000000000000" pitchFamily="2" charset="2"/>
              </a:rPr>
              <a:t>producents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 smtClean="0">
                <a:sym typeface="Wingdings" panose="05000000000000000000" pitchFamily="2" charset="2"/>
              </a:rPr>
              <a:t>izpildītājs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 smtClean="0">
                <a:sym typeface="Wingdings" panose="05000000000000000000" pitchFamily="2" charset="2"/>
              </a:rPr>
              <a:t>u.c</a:t>
            </a:r>
            <a:r>
              <a:rPr lang="en-US" sz="1600" dirty="0" smtClean="0">
                <a:sym typeface="Wingdings" panose="05000000000000000000" pitchFamily="2" charset="2"/>
              </a:rPr>
              <a:t>.</a:t>
            </a:r>
            <a:endParaRPr lang="en-US" sz="1600" dirty="0">
              <a:sym typeface="Wingdings" panose="05000000000000000000" pitchFamily="2" charset="2"/>
            </a:endParaRPr>
          </a:p>
          <a:p>
            <a:pPr marL="285750" indent="-2857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/>
              <a:t>Priekšmetu</a:t>
            </a:r>
            <a:r>
              <a:rPr lang="en-US" sz="1600" dirty="0" smtClean="0"/>
              <a:t> </a:t>
            </a:r>
            <a:r>
              <a:rPr lang="en-US" sz="1600" dirty="0" err="1" smtClean="0"/>
              <a:t>tipiem</a:t>
            </a:r>
            <a:r>
              <a:rPr lang="en-US" sz="1600" dirty="0"/>
              <a:t> </a:t>
            </a:r>
            <a:r>
              <a:rPr lang="en-US" sz="1600" dirty="0" smtClean="0"/>
              <a:t>– </a:t>
            </a:r>
            <a:r>
              <a:rPr lang="en-US" sz="1600" dirty="0" err="1" smtClean="0"/>
              <a:t>rakstiskie</a:t>
            </a:r>
            <a:r>
              <a:rPr lang="en-US" sz="1600" dirty="0" smtClean="0"/>
              <a:t>, </a:t>
            </a:r>
            <a:r>
              <a:rPr lang="en-US" sz="1600" dirty="0" err="1" smtClean="0"/>
              <a:t>tēlojošie</a:t>
            </a:r>
            <a:r>
              <a:rPr lang="en-US" sz="1600" dirty="0" smtClean="0"/>
              <a:t>, </a:t>
            </a:r>
            <a:r>
              <a:rPr lang="en-US" sz="1600" dirty="0" err="1" smtClean="0"/>
              <a:t>audiovizuālie</a:t>
            </a:r>
            <a:r>
              <a:rPr lang="en-US" sz="1600" dirty="0" smtClean="0"/>
              <a:t> un IT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err="1" smtClean="0">
                <a:sym typeface="Wingdings" panose="05000000000000000000" pitchFamily="2" charset="2"/>
              </a:rPr>
              <a:t>lauks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obligāts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 smtClean="0">
                <a:sym typeface="Wingdings" panose="05000000000000000000" pitchFamily="2" charset="2"/>
              </a:rPr>
              <a:t>iespējama</a:t>
            </a:r>
            <a:r>
              <a:rPr lang="en-US" sz="1600" dirty="0" smtClean="0">
                <a:sym typeface="Wingdings" panose="05000000000000000000" pitchFamily="2" charset="2"/>
              </a:rPr>
              <a:t> ATS </a:t>
            </a:r>
            <a:r>
              <a:rPr lang="en-US" sz="1600" dirty="0" err="1" smtClean="0">
                <a:sym typeface="Wingdings" panose="05000000000000000000" pitchFamily="2" charset="2"/>
              </a:rPr>
              <a:t>vērtība</a:t>
            </a:r>
            <a:r>
              <a:rPr lang="en-US" sz="1600" dirty="0" smtClean="0">
                <a:sym typeface="Wingdings" panose="05000000000000000000" pitchFamily="2" charset="2"/>
              </a:rPr>
              <a:t> “</a:t>
            </a:r>
            <a:r>
              <a:rPr lang="en-US" sz="1600" dirty="0" err="1" smtClean="0">
                <a:sym typeface="Wingdings" panose="05000000000000000000" pitchFamily="2" charset="2"/>
              </a:rPr>
              <a:t>nezināms</a:t>
            </a:r>
            <a:r>
              <a:rPr lang="en-US" sz="1600" dirty="0" smtClean="0">
                <a:sym typeface="Wingdings" panose="05000000000000000000" pitchFamily="2" charset="2"/>
              </a:rPr>
              <a:t>”; </a:t>
            </a:r>
          </a:p>
          <a:p>
            <a:pPr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 err="1" smtClean="0">
                <a:sym typeface="Wingdings" panose="05000000000000000000" pitchFamily="2" charset="2"/>
              </a:rPr>
              <a:t>lietiskie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 smtClean="0">
                <a:sym typeface="Wingdings" panose="05000000000000000000" pitchFamily="2" charset="2"/>
              </a:rPr>
              <a:t>dabas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priekšmeti</a:t>
            </a:r>
            <a:r>
              <a:rPr lang="en-US" sz="1600" dirty="0" smtClean="0">
                <a:sym typeface="Wingdings" panose="05000000000000000000" pitchFamily="2" charset="2"/>
              </a:rPr>
              <a:t> – </a:t>
            </a:r>
            <a:r>
              <a:rPr lang="en-US" sz="1600" dirty="0" err="1" smtClean="0">
                <a:sym typeface="Wingdings" panose="05000000000000000000" pitchFamily="2" charset="2"/>
              </a:rPr>
              <a:t>lauks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opcionāls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vai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atzīme</a:t>
            </a:r>
            <a:r>
              <a:rPr lang="en-US" sz="1600" dirty="0" smtClean="0">
                <a:sym typeface="Wingdings" panose="05000000000000000000" pitchFamily="2" charset="2"/>
              </a:rPr>
              <a:t> “</a:t>
            </a:r>
            <a:r>
              <a:rPr lang="en-US" sz="1600" dirty="0" err="1" smtClean="0">
                <a:sym typeface="Wingdings" panose="05000000000000000000" pitchFamily="2" charset="2"/>
              </a:rPr>
              <a:t>nav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attiecināms</a:t>
            </a:r>
            <a:r>
              <a:rPr lang="en-US" sz="1600" dirty="0" smtClean="0">
                <a:sym typeface="Wingdings" panose="05000000000000000000" pitchFamily="2" charset="2"/>
              </a:rPr>
              <a:t>”.</a:t>
            </a:r>
            <a:endParaRPr lang="en-US" sz="1600" dirty="0" smtClean="0"/>
          </a:p>
          <a:p>
            <a:pPr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2. </a:t>
            </a:r>
            <a:r>
              <a:rPr lang="en-US" sz="1600" dirty="0" err="1" smtClean="0"/>
              <a:t>Posms</a:t>
            </a:r>
            <a:endParaRPr lang="en-US" sz="1600" dirty="0" smtClean="0"/>
          </a:p>
          <a:p>
            <a:pPr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Citi </a:t>
            </a:r>
            <a:r>
              <a:rPr lang="en-US" sz="1600" dirty="0" err="1" smtClean="0"/>
              <a:t>ar</a:t>
            </a:r>
            <a:r>
              <a:rPr lang="en-US" sz="1600" dirty="0" smtClean="0"/>
              <a:t> ATS un </a:t>
            </a:r>
            <a:r>
              <a:rPr lang="en-US" sz="1600" dirty="0" err="1" smtClean="0"/>
              <a:t>tās</a:t>
            </a:r>
            <a:r>
              <a:rPr lang="en-US" sz="1600" dirty="0" smtClean="0"/>
              <a:t> </a:t>
            </a:r>
            <a:r>
              <a:rPr lang="en-US" sz="1600" dirty="0" err="1" smtClean="0"/>
              <a:t>klasifikatoriem</a:t>
            </a:r>
            <a:r>
              <a:rPr lang="en-US" sz="1600" dirty="0" smtClean="0"/>
              <a:t> </a:t>
            </a:r>
            <a:r>
              <a:rPr lang="en-US" sz="1600" dirty="0" err="1" smtClean="0"/>
              <a:t>saistīti</a:t>
            </a:r>
            <a:r>
              <a:rPr lang="en-US" sz="1600" dirty="0" smtClean="0"/>
              <a:t> </a:t>
            </a:r>
            <a:r>
              <a:rPr lang="en-US" sz="1600" dirty="0" err="1" smtClean="0"/>
              <a:t>lauki</a:t>
            </a:r>
            <a:endParaRPr lang="en-US" sz="1600" dirty="0" smtClean="0"/>
          </a:p>
          <a:p>
            <a:pPr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(</a:t>
            </a:r>
            <a:r>
              <a:rPr lang="en-US" sz="1600" dirty="0" err="1" smtClean="0"/>
              <a:t>Valsts</a:t>
            </a:r>
            <a:r>
              <a:rPr lang="en-US" sz="1600" dirty="0" smtClean="0"/>
              <a:t>, </a:t>
            </a:r>
            <a:r>
              <a:rPr lang="en-US" sz="1600" dirty="0" err="1" smtClean="0"/>
              <a:t>iegūšanas</a:t>
            </a:r>
            <a:r>
              <a:rPr lang="en-US" sz="1600" dirty="0" smtClean="0"/>
              <a:t> </a:t>
            </a:r>
            <a:r>
              <a:rPr lang="en-US" sz="1600" dirty="0" err="1" smtClean="0"/>
              <a:t>vieta</a:t>
            </a:r>
            <a:r>
              <a:rPr lang="en-US" sz="1600" dirty="0" smtClean="0"/>
              <a:t>, </a:t>
            </a:r>
            <a:r>
              <a:rPr lang="en-US" sz="1600" dirty="0" err="1" smtClean="0"/>
              <a:t>lietošanas</a:t>
            </a:r>
            <a:r>
              <a:rPr lang="en-US" sz="1600" dirty="0" smtClean="0"/>
              <a:t> </a:t>
            </a:r>
            <a:r>
              <a:rPr lang="en-US" sz="1600" dirty="0" err="1" smtClean="0"/>
              <a:t>vieta</a:t>
            </a:r>
            <a:r>
              <a:rPr lang="en-US" sz="1600" dirty="0" smtClean="0"/>
              <a:t>, </a:t>
            </a:r>
            <a:r>
              <a:rPr lang="en-US" sz="1600" dirty="0" err="1" smtClean="0"/>
              <a:t>kultūrvēsturiskais</a:t>
            </a:r>
            <a:r>
              <a:rPr lang="en-US" sz="1600" dirty="0" smtClean="0"/>
              <a:t> </a:t>
            </a:r>
            <a:r>
              <a:rPr lang="en-US" sz="1600" dirty="0" err="1" smtClean="0"/>
              <a:t>apgabals</a:t>
            </a:r>
            <a:r>
              <a:rPr lang="en-US" sz="1600" dirty="0" smtClean="0"/>
              <a:t>, </a:t>
            </a:r>
            <a:r>
              <a:rPr lang="en-US" sz="1600" dirty="0" err="1" smtClean="0"/>
              <a:t>žanrs</a:t>
            </a:r>
            <a:r>
              <a:rPr lang="en-US" sz="1600" dirty="0" smtClean="0"/>
              <a:t>, </a:t>
            </a:r>
            <a:r>
              <a:rPr lang="en-US" sz="1600" dirty="0" err="1" smtClean="0"/>
              <a:t>u.c</a:t>
            </a:r>
            <a:r>
              <a:rPr lang="en-US" sz="1600" dirty="0" smtClean="0"/>
              <a:t>.)</a:t>
            </a:r>
            <a:endParaRPr lang="en-US" sz="16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NMKK un </a:t>
            </a:r>
            <a:r>
              <a:rPr lang="en-US" dirty="0" err="1" smtClean="0"/>
              <a:t>Atsauces</a:t>
            </a:r>
            <a:r>
              <a:rPr lang="en-US" dirty="0" smtClean="0"/>
              <a:t> </a:t>
            </a:r>
            <a:r>
              <a:rPr lang="en-US" dirty="0" err="1" smtClean="0"/>
              <a:t>datu</a:t>
            </a:r>
            <a:r>
              <a:rPr lang="en-US" dirty="0" smtClean="0"/>
              <a:t> </a:t>
            </a:r>
            <a:r>
              <a:rPr lang="en-US" dirty="0" err="1" smtClean="0"/>
              <a:t>sistēma</a:t>
            </a:r>
            <a:r>
              <a:rPr lang="en-US" dirty="0" smtClean="0"/>
              <a:t> (ATS)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9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019607"/>
            <a:ext cx="7429500" cy="4373573"/>
          </a:xfrm>
        </p:spPr>
        <p:txBody>
          <a:bodyPr>
            <a:normAutofit/>
          </a:bodyPr>
          <a:lstStyle/>
          <a:p>
            <a:pPr marL="342900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/>
              <a:t>Autortiesību</a:t>
            </a:r>
            <a:r>
              <a:rPr lang="en-US" sz="1600" dirty="0" smtClean="0"/>
              <a:t> </a:t>
            </a:r>
            <a:r>
              <a:rPr lang="en-US" sz="1600" dirty="0" err="1" smtClean="0"/>
              <a:t>statusa</a:t>
            </a:r>
            <a:r>
              <a:rPr lang="en-US" sz="1600" dirty="0" smtClean="0"/>
              <a:t> </a:t>
            </a:r>
            <a:r>
              <a:rPr lang="en-US" sz="1600" dirty="0" err="1" smtClean="0"/>
              <a:t>noteikšana</a:t>
            </a:r>
            <a:r>
              <a:rPr lang="en-US" sz="1600" dirty="0" smtClean="0"/>
              <a:t> </a:t>
            </a:r>
            <a:r>
              <a:rPr lang="en-US" sz="1600" dirty="0" err="1" smtClean="0"/>
              <a:t>gan</a:t>
            </a:r>
            <a:r>
              <a:rPr lang="en-US" sz="1600" dirty="0" smtClean="0"/>
              <a:t> pie </a:t>
            </a:r>
            <a:r>
              <a:rPr lang="en-US" sz="1600" dirty="0" err="1" smtClean="0"/>
              <a:t>priekšmeta</a:t>
            </a:r>
            <a:r>
              <a:rPr lang="en-US" sz="1600" dirty="0" smtClean="0"/>
              <a:t>, </a:t>
            </a:r>
            <a:r>
              <a:rPr lang="en-US" sz="1600" dirty="0" err="1" smtClean="0"/>
              <a:t>gan</a:t>
            </a:r>
            <a:r>
              <a:rPr lang="en-US" sz="1600" dirty="0" smtClean="0"/>
              <a:t> </a:t>
            </a:r>
            <a:r>
              <a:rPr lang="en-US" sz="1600" dirty="0" err="1" smtClean="0"/>
              <a:t>pielikumiem</a:t>
            </a:r>
            <a:endParaRPr lang="en-US" sz="1600" dirty="0" smtClean="0"/>
          </a:p>
          <a:p>
            <a:pPr marL="342900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/>
              <a:t>Priekšnosacījumi</a:t>
            </a:r>
            <a:r>
              <a:rPr lang="en-US" sz="1600" dirty="0" smtClean="0"/>
              <a:t> </a:t>
            </a:r>
            <a:r>
              <a:rPr lang="en-US" sz="1600" dirty="0" err="1" smtClean="0"/>
              <a:t>priekšmeta</a:t>
            </a:r>
            <a:r>
              <a:rPr lang="en-US" sz="1600" dirty="0" smtClean="0"/>
              <a:t> </a:t>
            </a:r>
            <a:r>
              <a:rPr lang="en-US" sz="1600" dirty="0" err="1" smtClean="0"/>
              <a:t>autortiesību</a:t>
            </a:r>
            <a:r>
              <a:rPr lang="en-US" sz="1600" dirty="0" smtClean="0"/>
              <a:t> </a:t>
            </a:r>
            <a:r>
              <a:rPr lang="en-US" sz="1600" dirty="0" err="1" smtClean="0"/>
              <a:t>aprēķinam</a:t>
            </a:r>
            <a:r>
              <a:rPr lang="en-US" sz="1600" dirty="0" smtClean="0"/>
              <a:t>:</a:t>
            </a:r>
          </a:p>
          <a:p>
            <a:pPr marL="1104900" lvl="1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Norādīts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priekšmeta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tips (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pēc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iespējas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konkrētāks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apakšlīmenis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1104900" lvl="1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Norādīts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priekšmeta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datējums</a:t>
            </a:r>
            <a:endParaRPr lang="en-US" sz="16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104900" lvl="1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Norādīts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priekšmeta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autors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, ja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attiecināms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u.c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iesaistītās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personas, ja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ir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1104900" lvl="1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Pie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priekšmeta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– APLIS forma,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rediģējams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NMKK un </a:t>
            </a:r>
            <a:r>
              <a:rPr lang="en-US" dirty="0" err="1" smtClean="0"/>
              <a:t>Autortiesību</a:t>
            </a:r>
            <a:r>
              <a:rPr lang="en-US" dirty="0" smtClean="0"/>
              <a:t> </a:t>
            </a:r>
            <a:r>
              <a:rPr lang="en-US" dirty="0" err="1" smtClean="0"/>
              <a:t>pārvaldības</a:t>
            </a:r>
            <a:r>
              <a:rPr lang="en-US" dirty="0" smtClean="0"/>
              <a:t> un </a:t>
            </a:r>
            <a:r>
              <a:rPr lang="en-US" dirty="0" err="1" smtClean="0"/>
              <a:t>licencēšanas</a:t>
            </a:r>
            <a:r>
              <a:rPr lang="en-US" dirty="0" smtClean="0"/>
              <a:t> </a:t>
            </a:r>
            <a:r>
              <a:rPr lang="en-US" dirty="0" err="1" smtClean="0"/>
              <a:t>sistēma</a:t>
            </a:r>
            <a:r>
              <a:rPr lang="en-US" dirty="0" smtClean="0"/>
              <a:t> (APLIS)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019607"/>
            <a:ext cx="7429500" cy="4373573"/>
          </a:xfrm>
        </p:spPr>
        <p:txBody>
          <a:bodyPr/>
          <a:lstStyle/>
          <a:p>
            <a:pPr marL="342900" indent="-34290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M</a:t>
            </a:r>
            <a:r>
              <a:rPr lang="en-US" sz="1600" dirty="0" err="1" smtClean="0"/>
              <a:t>ainīta</a:t>
            </a:r>
            <a:r>
              <a:rPr lang="en-US" sz="1600" dirty="0" smtClean="0"/>
              <a:t> </a:t>
            </a:r>
            <a:r>
              <a:rPr lang="en-US" sz="1600" dirty="0" err="1"/>
              <a:t>pielikumu</a:t>
            </a:r>
            <a:r>
              <a:rPr lang="en-US" sz="1600" dirty="0"/>
              <a:t> </a:t>
            </a:r>
            <a:r>
              <a:rPr lang="en-US" sz="1600" dirty="0" err="1"/>
              <a:t>pievienošanas</a:t>
            </a:r>
            <a:r>
              <a:rPr lang="en-US" sz="1600" dirty="0"/>
              <a:t> </a:t>
            </a:r>
            <a:r>
              <a:rPr lang="en-US" sz="1600" dirty="0" smtClean="0"/>
              <a:t>forma</a:t>
            </a:r>
            <a:endParaRPr lang="en-US" sz="1600" dirty="0"/>
          </a:p>
          <a:p>
            <a:pPr lvl="1" indent="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igitālā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objekta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izveide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indent="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atņu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pievienošana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aprakstīšana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 indent="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Autortiesības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digitālajam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objektam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lvl="1" indent="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4.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Piekļuves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tiesību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rediģēšana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datnēm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, ja 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nepieciešams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lvl="1" indent="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NMKK un APLIS - </a:t>
            </a:r>
            <a:r>
              <a:rPr lang="en-US" dirty="0" err="1" smtClean="0"/>
              <a:t>pielikumi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4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019607"/>
            <a:ext cx="7429500" cy="4373573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 smtClean="0"/>
              <a:t>Informatīvi</a:t>
            </a:r>
            <a:r>
              <a:rPr lang="en-US" sz="1700" dirty="0" smtClean="0"/>
              <a:t> </a:t>
            </a:r>
            <a:r>
              <a:rPr lang="en-US" sz="1700" dirty="0" err="1" smtClean="0"/>
              <a:t>vai</a:t>
            </a:r>
            <a:r>
              <a:rPr lang="en-US" sz="1700" dirty="0" smtClean="0"/>
              <a:t> </a:t>
            </a:r>
            <a:r>
              <a:rPr lang="en-US" sz="1700" dirty="0" err="1" smtClean="0"/>
              <a:t>pieprasījuma</a:t>
            </a:r>
            <a:r>
              <a:rPr lang="en-US" sz="1700" dirty="0" smtClean="0"/>
              <a:t> (</a:t>
            </a:r>
            <a:r>
              <a:rPr lang="en-US" sz="1700" dirty="0" err="1" smtClean="0"/>
              <a:t>noraidīšanas</a:t>
            </a:r>
            <a:r>
              <a:rPr lang="en-US" sz="1700" dirty="0" smtClean="0"/>
              <a:t> </a:t>
            </a:r>
            <a:r>
              <a:rPr lang="en-US" sz="1700" dirty="0" err="1" smtClean="0"/>
              <a:t>iespēja</a:t>
            </a:r>
            <a:r>
              <a:rPr lang="en-US" sz="1700" dirty="0" smtClean="0"/>
              <a:t>) </a:t>
            </a:r>
            <a:r>
              <a:rPr lang="en-US" sz="1700" dirty="0" err="1" smtClean="0"/>
              <a:t>veida</a:t>
            </a:r>
            <a:r>
              <a:rPr lang="en-US" sz="1700" dirty="0" smtClean="0"/>
              <a:t> </a:t>
            </a:r>
            <a:r>
              <a:rPr lang="en-US" sz="1700" dirty="0" err="1" smtClean="0"/>
              <a:t>paziņojumi</a:t>
            </a:r>
            <a:r>
              <a:rPr lang="en-US" sz="1700" dirty="0"/>
              <a:t> </a:t>
            </a:r>
            <a:r>
              <a:rPr lang="en-US" sz="1700" dirty="0" smtClean="0"/>
              <a:t>par </a:t>
            </a:r>
            <a:r>
              <a:rPr lang="en-US" sz="1700" dirty="0" err="1" smtClean="0"/>
              <a:t>izmaiņām</a:t>
            </a:r>
            <a:r>
              <a:rPr lang="en-US" sz="1700" dirty="0" smtClean="0"/>
              <a:t> </a:t>
            </a:r>
            <a:r>
              <a:rPr lang="en-US" sz="1700" dirty="0" err="1" smtClean="0"/>
              <a:t>datos</a:t>
            </a:r>
            <a:r>
              <a:rPr lang="en-US" sz="1700" dirty="0" smtClean="0"/>
              <a:t>, </a:t>
            </a:r>
            <a:r>
              <a:rPr lang="en-US" sz="1700" dirty="0" err="1" smtClean="0"/>
              <a:t>statusos</a:t>
            </a:r>
            <a:r>
              <a:rPr lang="en-US" sz="1700" dirty="0" smtClean="0"/>
              <a:t> un </a:t>
            </a:r>
            <a:r>
              <a:rPr lang="en-US" sz="1700" dirty="0" err="1" smtClean="0"/>
              <a:t>tiesībās</a:t>
            </a:r>
            <a:r>
              <a:rPr lang="en-US" sz="17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700" dirty="0" err="1" smtClean="0"/>
              <a:t>Piemēram</a:t>
            </a:r>
            <a:r>
              <a:rPr lang="en-US" sz="1700" dirty="0" smtClean="0"/>
              <a:t>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smtClean="0"/>
              <a:t>No ATS </a:t>
            </a:r>
            <a:r>
              <a:rPr lang="en-US" sz="1700" dirty="0" err="1" smtClean="0"/>
              <a:t>piesaistīto</a:t>
            </a:r>
            <a:r>
              <a:rPr lang="en-US" sz="1700" dirty="0" smtClean="0"/>
              <a:t> </a:t>
            </a:r>
            <a:r>
              <a:rPr lang="en-US" sz="1700" dirty="0" err="1" smtClean="0"/>
              <a:t>autoru</a:t>
            </a:r>
            <a:r>
              <a:rPr lang="en-US" sz="1700" dirty="0" smtClean="0"/>
              <a:t> </a:t>
            </a:r>
            <a:r>
              <a:rPr lang="en-US" sz="1700" dirty="0" err="1" smtClean="0"/>
              <a:t>datu</a:t>
            </a:r>
            <a:r>
              <a:rPr lang="en-US" sz="1700" dirty="0" smtClean="0"/>
              <a:t> </a:t>
            </a:r>
            <a:r>
              <a:rPr lang="en-US" sz="1700" dirty="0" err="1" smtClean="0"/>
              <a:t>izmaiņas</a:t>
            </a:r>
            <a:r>
              <a:rPr lang="en-US" sz="1700" dirty="0" smtClean="0"/>
              <a:t>;</a:t>
            </a:r>
            <a:endParaRPr lang="en-US" sz="17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 smtClean="0"/>
              <a:t>Autortiesību</a:t>
            </a:r>
            <a:r>
              <a:rPr lang="en-US" sz="1700" dirty="0" smtClean="0"/>
              <a:t> </a:t>
            </a:r>
            <a:r>
              <a:rPr lang="en-US" sz="1700" dirty="0" err="1" smtClean="0"/>
              <a:t>termiņa</a:t>
            </a:r>
            <a:r>
              <a:rPr lang="en-US" sz="1700" dirty="0" smtClean="0"/>
              <a:t> </a:t>
            </a:r>
            <a:r>
              <a:rPr lang="en-US" sz="1700" dirty="0" err="1" smtClean="0"/>
              <a:t>beigas</a:t>
            </a:r>
            <a:r>
              <a:rPr lang="en-US" sz="1700" dirty="0" smtClean="0"/>
              <a:t>;</a:t>
            </a:r>
            <a:endParaRPr lang="en-US" sz="17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 smtClean="0"/>
              <a:t>Citas</a:t>
            </a:r>
            <a:r>
              <a:rPr lang="en-US" sz="1700" dirty="0" smtClean="0"/>
              <a:t> </a:t>
            </a:r>
            <a:r>
              <a:rPr lang="en-US" sz="1700" dirty="0" err="1" smtClean="0"/>
              <a:t>autortiesību</a:t>
            </a:r>
            <a:r>
              <a:rPr lang="en-US" sz="1700" dirty="0" smtClean="0"/>
              <a:t> </a:t>
            </a:r>
            <a:r>
              <a:rPr lang="en-US" sz="1700" dirty="0" err="1" smtClean="0"/>
              <a:t>statusa</a:t>
            </a:r>
            <a:r>
              <a:rPr lang="en-US" sz="1700" dirty="0" smtClean="0"/>
              <a:t> </a:t>
            </a:r>
            <a:r>
              <a:rPr lang="en-US" sz="1700" dirty="0" err="1" smtClean="0"/>
              <a:t>izmaiņas</a:t>
            </a:r>
            <a:r>
              <a:rPr lang="en-US" sz="1700" dirty="0" smtClean="0"/>
              <a:t>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 smtClean="0"/>
              <a:t>U.c</a:t>
            </a:r>
            <a:r>
              <a:rPr lang="en-US" sz="1700" dirty="0" smtClean="0"/>
              <a:t>. - </a:t>
            </a:r>
            <a:r>
              <a:rPr lang="en-US" sz="1700" dirty="0" err="1" smtClean="0"/>
              <a:t>paziņojumu</a:t>
            </a:r>
            <a:r>
              <a:rPr lang="en-US" sz="1700" dirty="0" smtClean="0"/>
              <a:t> </a:t>
            </a:r>
            <a:r>
              <a:rPr lang="en-US" sz="1700" dirty="0" err="1" smtClean="0"/>
              <a:t>veidi</a:t>
            </a:r>
            <a:r>
              <a:rPr lang="en-US" sz="1700" dirty="0" smtClean="0"/>
              <a:t> </a:t>
            </a:r>
            <a:r>
              <a:rPr lang="en-US" sz="1700" dirty="0" err="1" smtClean="0"/>
              <a:t>tiks</a:t>
            </a:r>
            <a:r>
              <a:rPr lang="en-US" sz="1700" dirty="0" smtClean="0"/>
              <a:t> </a:t>
            </a:r>
            <a:r>
              <a:rPr lang="en-US" sz="1700" dirty="0" err="1" smtClean="0"/>
              <a:t>papildināti</a:t>
            </a:r>
            <a:r>
              <a:rPr lang="en-US" sz="1700" dirty="0" smtClean="0"/>
              <a:t> un </a:t>
            </a:r>
            <a:r>
              <a:rPr lang="en-US" sz="1700" dirty="0" err="1" smtClean="0"/>
              <a:t>precizēti</a:t>
            </a:r>
            <a:endParaRPr lang="en-US" sz="17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Paziņojumi</a:t>
            </a:r>
            <a:r>
              <a:rPr lang="en-US" dirty="0" smtClean="0"/>
              <a:t> un </a:t>
            </a:r>
            <a:r>
              <a:rPr lang="en-US" dirty="0" err="1" smtClean="0"/>
              <a:t>datu</a:t>
            </a:r>
            <a:r>
              <a:rPr lang="en-US" dirty="0" smtClean="0"/>
              <a:t> </a:t>
            </a:r>
            <a:r>
              <a:rPr lang="en-US" dirty="0" err="1" smtClean="0"/>
              <a:t>izmaiņas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8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019607"/>
            <a:ext cx="7429500" cy="437357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/>
              <a:t>Visi</a:t>
            </a:r>
            <a:r>
              <a:rPr lang="en-US" sz="1600" dirty="0" smtClean="0"/>
              <a:t> </a:t>
            </a:r>
            <a:r>
              <a:rPr lang="en-US" sz="1600" dirty="0" err="1" smtClean="0"/>
              <a:t>digitālie</a:t>
            </a:r>
            <a:r>
              <a:rPr lang="en-US" sz="1600" dirty="0" smtClean="0"/>
              <a:t> </a:t>
            </a:r>
            <a:r>
              <a:rPr lang="en-US" sz="1600" dirty="0" err="1" smtClean="0"/>
              <a:t>objekti</a:t>
            </a:r>
            <a:r>
              <a:rPr lang="en-US" sz="1600" dirty="0" smtClean="0"/>
              <a:t> </a:t>
            </a:r>
            <a:r>
              <a:rPr lang="en-US" sz="1600" dirty="0" err="1" smtClean="0"/>
              <a:t>gan</a:t>
            </a:r>
            <a:r>
              <a:rPr lang="en-US" sz="1600" dirty="0" smtClean="0"/>
              <a:t> no NMKK, </a:t>
            </a:r>
            <a:r>
              <a:rPr lang="en-US" sz="1600" dirty="0" err="1" smtClean="0"/>
              <a:t>gan</a:t>
            </a:r>
            <a:r>
              <a:rPr lang="en-US" sz="1600" dirty="0" smtClean="0"/>
              <a:t> </a:t>
            </a:r>
            <a:r>
              <a:rPr lang="en-US" sz="1600" dirty="0" err="1" smtClean="0"/>
              <a:t>citām</a:t>
            </a:r>
            <a:r>
              <a:rPr lang="en-US" sz="1600" dirty="0" smtClean="0"/>
              <a:t> </a:t>
            </a:r>
            <a:r>
              <a:rPr lang="en-US" sz="1600" dirty="0" err="1" smtClean="0"/>
              <a:t>sistēmām</a:t>
            </a:r>
            <a:r>
              <a:rPr lang="en-US" sz="1600" dirty="0" smtClean="0"/>
              <a:t> </a:t>
            </a:r>
            <a:r>
              <a:rPr lang="en-US" sz="1600" dirty="0" err="1" smtClean="0"/>
              <a:t>nonāks</a:t>
            </a:r>
            <a:r>
              <a:rPr lang="en-US" sz="1600" dirty="0" smtClean="0"/>
              <a:t> </a:t>
            </a:r>
            <a:r>
              <a:rPr lang="en-US" sz="1600" dirty="0" err="1" smtClean="0"/>
              <a:t>vienotajā</a:t>
            </a:r>
            <a:r>
              <a:rPr lang="en-US" sz="1600" dirty="0" smtClean="0"/>
              <a:t> </a:t>
            </a:r>
            <a:r>
              <a:rPr lang="en-US" sz="1600" dirty="0" err="1" smtClean="0"/>
              <a:t>digitālo</a:t>
            </a:r>
            <a:r>
              <a:rPr lang="en-US" sz="1600" dirty="0" smtClean="0"/>
              <a:t> </a:t>
            </a:r>
            <a:r>
              <a:rPr lang="en-US" sz="1600" dirty="0" err="1" smtClean="0"/>
              <a:t>objektu</a:t>
            </a:r>
            <a:r>
              <a:rPr lang="en-US" sz="1600" dirty="0" smtClean="0"/>
              <a:t> </a:t>
            </a:r>
            <a:r>
              <a:rPr lang="en-US" sz="1600" dirty="0" err="1" smtClean="0"/>
              <a:t>pārvaldības</a:t>
            </a:r>
            <a:r>
              <a:rPr lang="en-US" sz="1600" dirty="0" smtClean="0"/>
              <a:t> </a:t>
            </a:r>
            <a:r>
              <a:rPr lang="en-US" sz="1600" dirty="0" err="1" smtClean="0"/>
              <a:t>sistēmā</a:t>
            </a:r>
            <a:r>
              <a:rPr lang="en-US" sz="1600" dirty="0" smtClean="0"/>
              <a:t> DOM un </a:t>
            </a:r>
            <a:r>
              <a:rPr lang="en-US" sz="1600" dirty="0" err="1" smtClean="0"/>
              <a:t>vienotajā</a:t>
            </a:r>
            <a:r>
              <a:rPr lang="en-US" sz="1600" dirty="0" smtClean="0"/>
              <a:t> </a:t>
            </a:r>
            <a:r>
              <a:rPr lang="en-US" sz="1600" dirty="0" err="1" smtClean="0"/>
              <a:t>kultūras</a:t>
            </a:r>
            <a:r>
              <a:rPr lang="en-US" sz="1600" dirty="0" smtClean="0"/>
              <a:t> </a:t>
            </a:r>
            <a:r>
              <a:rPr lang="en-US" sz="1600" dirty="0" err="1" smtClean="0"/>
              <a:t>mantojuma</a:t>
            </a:r>
            <a:r>
              <a:rPr lang="en-US" sz="1600" dirty="0" smtClean="0"/>
              <a:t> </a:t>
            </a:r>
            <a:r>
              <a:rPr lang="en-US" sz="1600" dirty="0" err="1" smtClean="0"/>
              <a:t>izplatīšanas</a:t>
            </a:r>
            <a:r>
              <a:rPr lang="en-US" sz="1600" dirty="0" smtClean="0"/>
              <a:t> </a:t>
            </a:r>
            <a:r>
              <a:rPr lang="en-US" sz="1600" dirty="0" err="1" smtClean="0"/>
              <a:t>platformā</a:t>
            </a:r>
            <a:r>
              <a:rPr lang="en-US" sz="1600" dirty="0" smtClean="0"/>
              <a:t>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/>
              <a:t>Iespējams</a:t>
            </a:r>
            <a:r>
              <a:rPr lang="en-US" sz="1600" dirty="0" smtClean="0"/>
              <a:t> </a:t>
            </a:r>
            <a:r>
              <a:rPr lang="en-US" sz="1600" dirty="0" err="1" smtClean="0"/>
              <a:t>pārbaudīt</a:t>
            </a:r>
            <a:r>
              <a:rPr lang="en-US" sz="1600" dirty="0" smtClean="0"/>
              <a:t>, </a:t>
            </a:r>
            <a:r>
              <a:rPr lang="en-US" sz="1600" dirty="0" err="1" smtClean="0"/>
              <a:t>vai</a:t>
            </a:r>
            <a:r>
              <a:rPr lang="en-US" sz="1600" dirty="0" smtClean="0"/>
              <a:t> </a:t>
            </a:r>
            <a:r>
              <a:rPr lang="en-US" sz="1600" dirty="0" err="1" smtClean="0"/>
              <a:t>objekts</a:t>
            </a:r>
            <a:r>
              <a:rPr lang="en-US" sz="1600" dirty="0" smtClean="0"/>
              <a:t> </a:t>
            </a:r>
            <a:r>
              <a:rPr lang="en-US" sz="1600" dirty="0" err="1" smtClean="0"/>
              <a:t>nav</a:t>
            </a:r>
            <a:r>
              <a:rPr lang="en-US" sz="1600" dirty="0" smtClean="0"/>
              <a:t> </a:t>
            </a:r>
            <a:r>
              <a:rPr lang="en-US" sz="1600" dirty="0" err="1" smtClean="0"/>
              <a:t>digitalizēts</a:t>
            </a:r>
            <a:r>
              <a:rPr lang="en-US" sz="1600" dirty="0" smtClean="0"/>
              <a:t> </a:t>
            </a:r>
            <a:r>
              <a:rPr lang="en-US" sz="1600" dirty="0" err="1" smtClean="0"/>
              <a:t>jau</a:t>
            </a:r>
            <a:r>
              <a:rPr lang="en-US" sz="1600" dirty="0" smtClean="0"/>
              <a:t> </a:t>
            </a:r>
            <a:r>
              <a:rPr lang="en-US" sz="1600" dirty="0" err="1" smtClean="0"/>
              <a:t>citā</a:t>
            </a:r>
            <a:r>
              <a:rPr lang="en-US" sz="1600" dirty="0" smtClean="0"/>
              <a:t> </a:t>
            </a:r>
            <a:r>
              <a:rPr lang="en-US" sz="1600" dirty="0" err="1" smtClean="0"/>
              <a:t>institūcijā</a:t>
            </a:r>
            <a:r>
              <a:rPr lang="en-US" sz="1600" dirty="0" smtClean="0"/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/>
              <a:t>Vienota</a:t>
            </a:r>
            <a:r>
              <a:rPr lang="en-US" sz="1600" dirty="0" smtClean="0"/>
              <a:t> </a:t>
            </a:r>
            <a:r>
              <a:rPr lang="en-US" sz="1600" dirty="0" err="1" smtClean="0"/>
              <a:t>atsauces</a:t>
            </a:r>
            <a:r>
              <a:rPr lang="en-US" sz="1600" dirty="0" smtClean="0"/>
              <a:t> </a:t>
            </a:r>
            <a:r>
              <a:rPr lang="en-US" sz="1600" dirty="0" err="1" smtClean="0"/>
              <a:t>datu</a:t>
            </a:r>
            <a:r>
              <a:rPr lang="en-US" sz="1600" dirty="0" smtClean="0"/>
              <a:t> un </a:t>
            </a:r>
            <a:r>
              <a:rPr lang="en-US" sz="1600" dirty="0" err="1" smtClean="0"/>
              <a:t>autortiesību</a:t>
            </a:r>
            <a:r>
              <a:rPr lang="en-US" sz="1600" dirty="0" smtClean="0"/>
              <a:t> </a:t>
            </a:r>
            <a:r>
              <a:rPr lang="en-US" sz="1600" dirty="0" err="1" smtClean="0"/>
              <a:t>pārvaldība</a:t>
            </a:r>
            <a:r>
              <a:rPr lang="en-US" sz="1600" dirty="0" smtClean="0"/>
              <a:t> – </a:t>
            </a:r>
            <a:r>
              <a:rPr lang="en-US" sz="1600" dirty="0" err="1" smtClean="0"/>
              <a:t>datu</a:t>
            </a:r>
            <a:r>
              <a:rPr lang="en-US" sz="1600" dirty="0" smtClean="0"/>
              <a:t> </a:t>
            </a:r>
            <a:r>
              <a:rPr lang="en-US" sz="1600" dirty="0" err="1" smtClean="0"/>
              <a:t>kvalitātes</a:t>
            </a:r>
            <a:r>
              <a:rPr lang="en-US" sz="1600" dirty="0" smtClean="0"/>
              <a:t> </a:t>
            </a:r>
            <a:r>
              <a:rPr lang="en-US" sz="1600" dirty="0" err="1" smtClean="0"/>
              <a:t>uzlabošana</a:t>
            </a:r>
            <a:endParaRPr lang="en-US" sz="16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85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7504" y="3810000"/>
            <a:ext cx="7772400" cy="914400"/>
          </a:xfrm>
        </p:spPr>
        <p:txBody>
          <a:bodyPr/>
          <a:lstStyle/>
          <a:p>
            <a:r>
              <a:rPr lang="lv-LV" altLang="lv-LV" sz="1800" b="1" dirty="0" smtClean="0">
                <a:ea typeface="MS PGothic" pitchFamily="34" charset="-128"/>
              </a:rPr>
              <a:t>PALDIE</a:t>
            </a:r>
            <a:r>
              <a:rPr lang="en-US" altLang="lv-LV" sz="1800" b="1" dirty="0" smtClean="0">
                <a:ea typeface="MS PGothic" pitchFamily="34" charset="-128"/>
              </a:rPr>
              <a:t>S!</a:t>
            </a:r>
            <a:endParaRPr lang="lv-LV" altLang="lv-LV" sz="1800" b="1" dirty="0">
              <a:ea typeface="MS PGothic" pitchFamily="34" charset="-128"/>
            </a:endParaRPr>
          </a:p>
        </p:txBody>
      </p:sp>
      <p:sp>
        <p:nvSpPr>
          <p:cNvPr id="8499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75775" y="4945487"/>
            <a:ext cx="3837904" cy="167647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lv-LV" dirty="0">
                <a:ea typeface="MS PGothic" pitchFamily="34" charset="-128"/>
              </a:rPr>
              <a:t>Annija Vucāne</a:t>
            </a:r>
            <a:endParaRPr lang="lv-LV" altLang="lv-LV" dirty="0">
              <a:ea typeface="MS PGothic" pitchFamily="34" charset="-128"/>
              <a:hlinkClick r:id="rId3"/>
            </a:endParaRPr>
          </a:p>
          <a:p>
            <a:pPr>
              <a:lnSpc>
                <a:spcPct val="120000"/>
              </a:lnSpc>
            </a:pPr>
            <a:r>
              <a:rPr lang="en-US" altLang="lv-LV" dirty="0" err="1">
                <a:ea typeface="MS PGothic" pitchFamily="34" charset="-128"/>
                <a:hlinkClick r:id="rId3"/>
              </a:rPr>
              <a:t>annija</a:t>
            </a:r>
            <a:r>
              <a:rPr lang="lv-LV" altLang="lv-LV" dirty="0">
                <a:ea typeface="MS PGothic" pitchFamily="34" charset="-128"/>
                <a:hlinkClick r:id="rId3"/>
              </a:rPr>
              <a:t>.</a:t>
            </a:r>
            <a:r>
              <a:rPr lang="en-US" altLang="lv-LV" dirty="0" err="1">
                <a:ea typeface="MS PGothic" pitchFamily="34" charset="-128"/>
                <a:hlinkClick r:id="rId3"/>
              </a:rPr>
              <a:t>vucane</a:t>
            </a:r>
            <a:r>
              <a:rPr lang="lv-LV" altLang="lv-LV" dirty="0">
                <a:ea typeface="MS PGothic" pitchFamily="34" charset="-128"/>
                <a:hlinkClick r:id="rId3"/>
              </a:rPr>
              <a:t>@kis.gov.lv</a:t>
            </a:r>
            <a:r>
              <a:rPr lang="lv-LV" altLang="lv-LV" dirty="0">
                <a:ea typeface="MS PGothic" pitchFamily="34" charset="-128"/>
              </a:rPr>
              <a:t> </a:t>
            </a:r>
            <a:endParaRPr lang="en-US" altLang="lv-LV" dirty="0" smtClean="0">
              <a:ea typeface="MS PGothic" pitchFamily="34" charset="-128"/>
            </a:endParaRPr>
          </a:p>
          <a:p>
            <a:pPr>
              <a:lnSpc>
                <a:spcPct val="120000"/>
              </a:lnSpc>
            </a:pPr>
            <a:r>
              <a:rPr lang="en-US" altLang="lv-LV" dirty="0" smtClean="0">
                <a:ea typeface="MS PGothic" pitchFamily="34" charset="-128"/>
                <a:hlinkClick r:id="rId4"/>
              </a:rPr>
              <a:t>info@nmkk.lv</a:t>
            </a:r>
            <a:r>
              <a:rPr lang="en-US" altLang="lv-LV" dirty="0" smtClean="0">
                <a:ea typeface="MS PGothic" pitchFamily="34" charset="-128"/>
              </a:rPr>
              <a:t> </a:t>
            </a:r>
            <a:endParaRPr lang="lv-LV" altLang="lv-LV" dirty="0">
              <a:ea typeface="MS PGothic" pitchFamily="34" charset="-128"/>
            </a:endParaRPr>
          </a:p>
          <a:p>
            <a:pPr>
              <a:lnSpc>
                <a:spcPct val="120000"/>
              </a:lnSpc>
            </a:pPr>
            <a:endParaRPr lang="lv-LV" altLang="lv-LV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054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10490</TotalTime>
  <Words>333</Words>
  <Application>Microsoft Office PowerPoint</Application>
  <PresentationFormat>Slaidrāde ekrānā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4" baseType="lpstr"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NMKK izmaiņas vienotas digitālo objektu pārvaldības kontekstā</vt:lpstr>
      <vt:lpstr>NMKK un Atsauces datu sistēma (ATS)</vt:lpstr>
      <vt:lpstr>NMKK un Autortiesību pārvaldības un licencēšanas sistēma (APLIS)</vt:lpstr>
      <vt:lpstr>NMKK un APLIS - pielikumi</vt:lpstr>
      <vt:lpstr>Paziņojumi un datu izmaiņas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Inta Miklūna</dc:creator>
  <cp:lastModifiedBy>Ilma Elsberga</cp:lastModifiedBy>
  <cp:revision>440</cp:revision>
  <cp:lastPrinted>2019-10-23T13:27:11Z</cp:lastPrinted>
  <dcterms:created xsi:type="dcterms:W3CDTF">2014-11-20T14:46:47Z</dcterms:created>
  <dcterms:modified xsi:type="dcterms:W3CDTF">2021-07-07T12:42:33Z</dcterms:modified>
</cp:coreProperties>
</file>